
<file path=[Content_Types].xml><?xml version="1.0" encoding="utf-8"?>
<Types xmlns="http://schemas.openxmlformats.org/package/2006/content-types">
  <Default Extension="511393A0" ContentType="image/png"/>
  <Default Extension="CC155890"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83" r:id="rId5"/>
    <p:sldMasterId id="2147483664" r:id="rId6"/>
    <p:sldMasterId id="2147483691" r:id="rId7"/>
    <p:sldMasterId id="2147483660" r:id="rId8"/>
  </p:sldMasterIdLst>
  <p:notesMasterIdLst>
    <p:notesMasterId r:id="rId38"/>
  </p:notesMasterIdLst>
  <p:sldIdLst>
    <p:sldId id="291" r:id="rId9"/>
    <p:sldId id="305" r:id="rId10"/>
    <p:sldId id="281" r:id="rId11"/>
    <p:sldId id="312" r:id="rId12"/>
    <p:sldId id="309" r:id="rId13"/>
    <p:sldId id="306" r:id="rId14"/>
    <p:sldId id="283" r:id="rId15"/>
    <p:sldId id="387" r:id="rId16"/>
    <p:sldId id="584" r:id="rId17"/>
    <p:sldId id="512" r:id="rId18"/>
    <p:sldId id="590" r:id="rId19"/>
    <p:sldId id="592" r:id="rId20"/>
    <p:sldId id="578" r:id="rId21"/>
    <p:sldId id="597" r:id="rId22"/>
    <p:sldId id="609" r:id="rId23"/>
    <p:sldId id="610" r:id="rId24"/>
    <p:sldId id="611" r:id="rId25"/>
    <p:sldId id="612" r:id="rId26"/>
    <p:sldId id="582" r:id="rId27"/>
    <p:sldId id="613" r:id="rId28"/>
    <p:sldId id="301" r:id="rId29"/>
    <p:sldId id="307" r:id="rId30"/>
    <p:sldId id="308" r:id="rId31"/>
    <p:sldId id="304" r:id="rId32"/>
    <p:sldId id="302" r:id="rId33"/>
    <p:sldId id="299" r:id="rId34"/>
    <p:sldId id="296" r:id="rId35"/>
    <p:sldId id="295" r:id="rId36"/>
    <p:sldId id="297" r:id="rId37"/>
  </p:sldIdLst>
  <p:sldSz cx="12192000" cy="6858000"/>
  <p:notesSz cx="6642100" cy="93218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6D61"/>
    <a:srgbClr val="2A312D"/>
    <a:srgbClr val="006370"/>
    <a:srgbClr val="EF463E"/>
    <a:srgbClr val="E6DB9C"/>
    <a:srgbClr val="0F889F"/>
    <a:srgbClr val="B8B285"/>
    <a:srgbClr val="81A7BB"/>
    <a:srgbClr val="BCD4D6"/>
    <a:srgbClr val="A7C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7292A2E-F333-43FB-9621-5CBBE7FDCDCB}">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Stijl, licht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74" d="100"/>
          <a:sy n="74" d="100"/>
        </p:scale>
        <p:origin x="1032" y="91"/>
      </p:cViewPr>
      <p:guideLst/>
    </p:cSldViewPr>
  </p:slideViewPr>
  <p:notesTextViewPr>
    <p:cViewPr>
      <p:scale>
        <a:sx n="1" d="1"/>
        <a:sy n="1" d="1"/>
      </p:scale>
      <p:origin x="0" y="0"/>
    </p:cViewPr>
  </p:notesTextViewPr>
  <p:notesViewPr>
    <p:cSldViewPr snapToGrid="0">
      <p:cViewPr varScale="1">
        <p:scale>
          <a:sx n="61" d="100"/>
          <a:sy n="61" d="100"/>
        </p:scale>
        <p:origin x="243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Boekhout" userId="29e40ff9-90d1-4216-bc57-d392431aebc7" providerId="ADAL" clId="{63DC14DA-A9AA-427E-AB11-EFC4DD100F9F}"/>
    <pc:docChg chg="undo custSel mod addSld delSld modSld sldOrd modMainMaster">
      <pc:chgData name="Robert Boekhout" userId="29e40ff9-90d1-4216-bc57-d392431aebc7" providerId="ADAL" clId="{63DC14DA-A9AA-427E-AB11-EFC4DD100F9F}" dt="2026-06-15T06:20:11.303" v="1545"/>
      <pc:docMkLst>
        <pc:docMk/>
      </pc:docMkLst>
      <pc:sldChg chg="modSp mod">
        <pc:chgData name="Robert Boekhout" userId="29e40ff9-90d1-4216-bc57-d392431aebc7" providerId="ADAL" clId="{63DC14DA-A9AA-427E-AB11-EFC4DD100F9F}" dt="2026-06-05T13:20:13.126" v="207" actId="20577"/>
        <pc:sldMkLst>
          <pc:docMk/>
          <pc:sldMk cId="658527394" sldId="281"/>
        </pc:sldMkLst>
        <pc:spChg chg="mod">
          <ac:chgData name="Robert Boekhout" userId="29e40ff9-90d1-4216-bc57-d392431aebc7" providerId="ADAL" clId="{63DC14DA-A9AA-427E-AB11-EFC4DD100F9F}" dt="2026-06-05T13:20:13.126" v="207" actId="20577"/>
          <ac:spMkLst>
            <pc:docMk/>
            <pc:sldMk cId="658527394" sldId="281"/>
            <ac:spMk id="6" creationId="{4B3ECE3D-E920-9455-0B5C-E407914358BA}"/>
          </ac:spMkLst>
        </pc:spChg>
      </pc:sldChg>
      <pc:sldChg chg="modSp mod">
        <pc:chgData name="Robert Boekhout" userId="29e40ff9-90d1-4216-bc57-d392431aebc7" providerId="ADAL" clId="{63DC14DA-A9AA-427E-AB11-EFC4DD100F9F}" dt="2026-06-10T16:45:29.400" v="1542" actId="6549"/>
        <pc:sldMkLst>
          <pc:docMk/>
          <pc:sldMk cId="3110447254" sldId="283"/>
        </pc:sldMkLst>
        <pc:spChg chg="mod">
          <ac:chgData name="Robert Boekhout" userId="29e40ff9-90d1-4216-bc57-d392431aebc7" providerId="ADAL" clId="{63DC14DA-A9AA-427E-AB11-EFC4DD100F9F}" dt="2026-06-10T16:45:29.400" v="1542" actId="6549"/>
          <ac:spMkLst>
            <pc:docMk/>
            <pc:sldMk cId="3110447254" sldId="283"/>
            <ac:spMk id="3" creationId="{1080BFA3-D491-AB28-146C-1229B9BF465C}"/>
          </ac:spMkLst>
        </pc:spChg>
      </pc:sldChg>
      <pc:sldChg chg="modSp mod">
        <pc:chgData name="Robert Boekhout" userId="29e40ff9-90d1-4216-bc57-d392431aebc7" providerId="ADAL" clId="{63DC14DA-A9AA-427E-AB11-EFC4DD100F9F}" dt="2026-06-09T09:37:14.792" v="1520" actId="1076"/>
        <pc:sldMkLst>
          <pc:docMk/>
          <pc:sldMk cId="4136006490" sldId="295"/>
        </pc:sldMkLst>
        <pc:spChg chg="mod">
          <ac:chgData name="Robert Boekhout" userId="29e40ff9-90d1-4216-bc57-d392431aebc7" providerId="ADAL" clId="{63DC14DA-A9AA-427E-AB11-EFC4DD100F9F}" dt="2026-06-09T09:36:40.211" v="1515" actId="20577"/>
          <ac:spMkLst>
            <pc:docMk/>
            <pc:sldMk cId="4136006490" sldId="295"/>
            <ac:spMk id="3" creationId="{232FFDE2-6AF4-4B60-5DA7-AFF0275A6140}"/>
          </ac:spMkLst>
        </pc:spChg>
        <pc:spChg chg="mod">
          <ac:chgData name="Robert Boekhout" userId="29e40ff9-90d1-4216-bc57-d392431aebc7" providerId="ADAL" clId="{63DC14DA-A9AA-427E-AB11-EFC4DD100F9F}" dt="2026-06-08T12:46:49.280" v="880" actId="14100"/>
          <ac:spMkLst>
            <pc:docMk/>
            <pc:sldMk cId="4136006490" sldId="295"/>
            <ac:spMk id="4" creationId="{FB387607-F66C-CC97-4930-3C11EC9798D3}"/>
          </ac:spMkLst>
        </pc:spChg>
        <pc:spChg chg="mod">
          <ac:chgData name="Robert Boekhout" userId="29e40ff9-90d1-4216-bc57-d392431aebc7" providerId="ADAL" clId="{63DC14DA-A9AA-427E-AB11-EFC4DD100F9F}" dt="2026-06-09T09:37:07.280" v="1519" actId="1076"/>
          <ac:spMkLst>
            <pc:docMk/>
            <pc:sldMk cId="4136006490" sldId="295"/>
            <ac:spMk id="8" creationId="{22A5FF20-DAC2-C25E-D651-ABFC6FEFBB65}"/>
          </ac:spMkLst>
        </pc:spChg>
        <pc:picChg chg="mod">
          <ac:chgData name="Robert Boekhout" userId="29e40ff9-90d1-4216-bc57-d392431aebc7" providerId="ADAL" clId="{63DC14DA-A9AA-427E-AB11-EFC4DD100F9F}" dt="2026-06-09T09:37:14.792" v="1520" actId="1076"/>
          <ac:picMkLst>
            <pc:docMk/>
            <pc:sldMk cId="4136006490" sldId="295"/>
            <ac:picMk id="2" creationId="{CD91DCF4-4C77-667E-4437-CDCC05239F0E}"/>
          </ac:picMkLst>
        </pc:picChg>
        <pc:picChg chg="mod">
          <ac:chgData name="Robert Boekhout" userId="29e40ff9-90d1-4216-bc57-d392431aebc7" providerId="ADAL" clId="{63DC14DA-A9AA-427E-AB11-EFC4DD100F9F}" dt="2026-06-08T12:49:38.106" v="954" actId="14100"/>
          <ac:picMkLst>
            <pc:docMk/>
            <pc:sldMk cId="4136006490" sldId="295"/>
            <ac:picMk id="5" creationId="{E15102A5-3767-5438-94FF-D2B11936BD7C}"/>
          </ac:picMkLst>
        </pc:picChg>
      </pc:sldChg>
      <pc:sldChg chg="modSp mod">
        <pc:chgData name="Robert Boekhout" userId="29e40ff9-90d1-4216-bc57-d392431aebc7" providerId="ADAL" clId="{63DC14DA-A9AA-427E-AB11-EFC4DD100F9F}" dt="2026-06-08T12:29:03.389" v="823" actId="20577"/>
        <pc:sldMkLst>
          <pc:docMk/>
          <pc:sldMk cId="1511805682" sldId="296"/>
        </pc:sldMkLst>
        <pc:spChg chg="mod">
          <ac:chgData name="Robert Boekhout" userId="29e40ff9-90d1-4216-bc57-d392431aebc7" providerId="ADAL" clId="{63DC14DA-A9AA-427E-AB11-EFC4DD100F9F}" dt="2026-06-08T12:29:03.389" v="823" actId="20577"/>
          <ac:spMkLst>
            <pc:docMk/>
            <pc:sldMk cId="1511805682" sldId="296"/>
            <ac:spMk id="3" creationId="{0A2E0A9F-F8C7-152F-2B18-E1304A70C603}"/>
          </ac:spMkLst>
        </pc:spChg>
      </pc:sldChg>
      <pc:sldChg chg="modSp mod">
        <pc:chgData name="Robert Boekhout" userId="29e40ff9-90d1-4216-bc57-d392431aebc7" providerId="ADAL" clId="{63DC14DA-A9AA-427E-AB11-EFC4DD100F9F}" dt="2026-06-15T06:19:10.086" v="1543" actId="6549"/>
        <pc:sldMkLst>
          <pc:docMk/>
          <pc:sldMk cId="2125813547" sldId="299"/>
        </pc:sldMkLst>
        <pc:spChg chg="mod">
          <ac:chgData name="Robert Boekhout" userId="29e40ff9-90d1-4216-bc57-d392431aebc7" providerId="ADAL" clId="{63DC14DA-A9AA-427E-AB11-EFC4DD100F9F}" dt="2026-06-05T13:28:45.955" v="237" actId="1076"/>
          <ac:spMkLst>
            <pc:docMk/>
            <pc:sldMk cId="2125813547" sldId="299"/>
            <ac:spMk id="3" creationId="{E488C8F1-5715-6037-3E14-95CE5D9F3C7E}"/>
          </ac:spMkLst>
        </pc:spChg>
        <pc:spChg chg="mod">
          <ac:chgData name="Robert Boekhout" userId="29e40ff9-90d1-4216-bc57-d392431aebc7" providerId="ADAL" clId="{63DC14DA-A9AA-427E-AB11-EFC4DD100F9F}" dt="2026-06-15T06:19:10.086" v="1543" actId="6549"/>
          <ac:spMkLst>
            <pc:docMk/>
            <pc:sldMk cId="2125813547" sldId="299"/>
            <ac:spMk id="4" creationId="{4909CE2B-A389-F654-8F49-9AD4A61E8623}"/>
          </ac:spMkLst>
        </pc:spChg>
      </pc:sldChg>
      <pc:sldChg chg="modSp mod ord">
        <pc:chgData name="Robert Boekhout" userId="29e40ff9-90d1-4216-bc57-d392431aebc7" providerId="ADAL" clId="{63DC14DA-A9AA-427E-AB11-EFC4DD100F9F}" dt="2026-06-08T12:30:59.739" v="861" actId="1076"/>
        <pc:sldMkLst>
          <pc:docMk/>
          <pc:sldMk cId="472439947" sldId="302"/>
        </pc:sldMkLst>
        <pc:spChg chg="mod">
          <ac:chgData name="Robert Boekhout" userId="29e40ff9-90d1-4216-bc57-d392431aebc7" providerId="ADAL" clId="{63DC14DA-A9AA-427E-AB11-EFC4DD100F9F}" dt="2026-06-08T12:29:35.771" v="824" actId="14100"/>
          <ac:spMkLst>
            <pc:docMk/>
            <pc:sldMk cId="472439947" sldId="302"/>
            <ac:spMk id="4" creationId="{D1BF5A1A-E37C-DF96-3E3A-7449E4273125}"/>
          </ac:spMkLst>
        </pc:spChg>
        <pc:spChg chg="mod">
          <ac:chgData name="Robert Boekhout" userId="29e40ff9-90d1-4216-bc57-d392431aebc7" providerId="ADAL" clId="{63DC14DA-A9AA-427E-AB11-EFC4DD100F9F}" dt="2026-06-08T12:30:59.739" v="861" actId="1076"/>
          <ac:spMkLst>
            <pc:docMk/>
            <pc:sldMk cId="472439947" sldId="302"/>
            <ac:spMk id="5" creationId="{00FFAF9B-5065-0719-7FE7-C1CFB81D26A1}"/>
          </ac:spMkLst>
        </pc:spChg>
      </pc:sldChg>
      <pc:sldChg chg="modSp mod">
        <pc:chgData name="Robert Boekhout" userId="29e40ff9-90d1-4216-bc57-d392431aebc7" providerId="ADAL" clId="{63DC14DA-A9AA-427E-AB11-EFC4DD100F9F}" dt="2026-06-05T13:28:28.009" v="235" actId="1076"/>
        <pc:sldMkLst>
          <pc:docMk/>
          <pc:sldMk cId="3147183048" sldId="304"/>
        </pc:sldMkLst>
        <pc:spChg chg="mod">
          <ac:chgData name="Robert Boekhout" userId="29e40ff9-90d1-4216-bc57-d392431aebc7" providerId="ADAL" clId="{63DC14DA-A9AA-427E-AB11-EFC4DD100F9F}" dt="2026-06-05T13:28:28.009" v="235" actId="1076"/>
          <ac:spMkLst>
            <pc:docMk/>
            <pc:sldMk cId="3147183048" sldId="304"/>
            <ac:spMk id="4" creationId="{E373E4B6-C60F-FC57-ACAB-86D63491757F}"/>
          </ac:spMkLst>
        </pc:spChg>
      </pc:sldChg>
      <pc:sldChg chg="addSp modSp mod">
        <pc:chgData name="Robert Boekhout" userId="29e40ff9-90d1-4216-bc57-d392431aebc7" providerId="ADAL" clId="{63DC14DA-A9AA-427E-AB11-EFC4DD100F9F}" dt="2026-06-08T12:34:08.191" v="866" actId="9405"/>
        <pc:sldMkLst>
          <pc:docMk/>
          <pc:sldMk cId="2458812513" sldId="305"/>
        </pc:sldMkLst>
        <pc:spChg chg="mod">
          <ac:chgData name="Robert Boekhout" userId="29e40ff9-90d1-4216-bc57-d392431aebc7" providerId="ADAL" clId="{63DC14DA-A9AA-427E-AB11-EFC4DD100F9F}" dt="2026-06-05T13:13:14.868" v="38" actId="6549"/>
          <ac:spMkLst>
            <pc:docMk/>
            <pc:sldMk cId="2458812513" sldId="305"/>
            <ac:spMk id="3" creationId="{E5108155-6D6E-4A97-95A5-380BDA10F1AD}"/>
          </ac:spMkLst>
        </pc:spChg>
        <pc:inkChg chg="add">
          <ac:chgData name="Robert Boekhout" userId="29e40ff9-90d1-4216-bc57-d392431aebc7" providerId="ADAL" clId="{63DC14DA-A9AA-427E-AB11-EFC4DD100F9F}" dt="2026-06-08T12:34:02.899" v="863" actId="9405"/>
          <ac:inkMkLst>
            <pc:docMk/>
            <pc:sldMk cId="2458812513" sldId="305"/>
            <ac:inkMk id="6" creationId="{6342A2DE-A129-70D3-1AD8-529F908E52EF}"/>
          </ac:inkMkLst>
        </pc:inkChg>
        <pc:inkChg chg="add">
          <ac:chgData name="Robert Boekhout" userId="29e40ff9-90d1-4216-bc57-d392431aebc7" providerId="ADAL" clId="{63DC14DA-A9AA-427E-AB11-EFC4DD100F9F}" dt="2026-06-08T12:34:03.351" v="864" actId="9405"/>
          <ac:inkMkLst>
            <pc:docMk/>
            <pc:sldMk cId="2458812513" sldId="305"/>
            <ac:inkMk id="7" creationId="{C7FF4708-4E0E-B43F-50CE-3B02C7FFD431}"/>
          </ac:inkMkLst>
        </pc:inkChg>
        <pc:inkChg chg="add">
          <ac:chgData name="Robert Boekhout" userId="29e40ff9-90d1-4216-bc57-d392431aebc7" providerId="ADAL" clId="{63DC14DA-A9AA-427E-AB11-EFC4DD100F9F}" dt="2026-06-08T12:34:03.568" v="865" actId="9405"/>
          <ac:inkMkLst>
            <pc:docMk/>
            <pc:sldMk cId="2458812513" sldId="305"/>
            <ac:inkMk id="8" creationId="{4DB42AB5-DCC0-EC7C-B405-037E8B174BAA}"/>
          </ac:inkMkLst>
        </pc:inkChg>
      </pc:sldChg>
      <pc:sldChg chg="modSp add mod">
        <pc:chgData name="Robert Boekhout" userId="29e40ff9-90d1-4216-bc57-d392431aebc7" providerId="ADAL" clId="{63DC14DA-A9AA-427E-AB11-EFC4DD100F9F}" dt="2026-06-10T16:38:55.968" v="1540" actId="20577"/>
        <pc:sldMkLst>
          <pc:docMk/>
          <pc:sldMk cId="1919765330" sldId="306"/>
        </pc:sldMkLst>
        <pc:spChg chg="mod">
          <ac:chgData name="Robert Boekhout" userId="29e40ff9-90d1-4216-bc57-d392431aebc7" providerId="ADAL" clId="{63DC14DA-A9AA-427E-AB11-EFC4DD100F9F}" dt="2026-06-10T16:38:55.968" v="1540" actId="20577"/>
          <ac:spMkLst>
            <pc:docMk/>
            <pc:sldMk cId="1919765330" sldId="306"/>
            <ac:spMk id="2" creationId="{A10FB90D-55BF-08A4-A7C6-A1A4E207D228}"/>
          </ac:spMkLst>
        </pc:spChg>
        <pc:spChg chg="mod">
          <ac:chgData name="Robert Boekhout" userId="29e40ff9-90d1-4216-bc57-d392431aebc7" providerId="ADAL" clId="{63DC14DA-A9AA-427E-AB11-EFC4DD100F9F}" dt="2026-06-08T13:08:20.398" v="1512" actId="6549"/>
          <ac:spMkLst>
            <pc:docMk/>
            <pc:sldMk cId="1919765330" sldId="306"/>
            <ac:spMk id="6" creationId="{2DA998A0-841D-4562-F66D-13CF011AC6E6}"/>
          </ac:spMkLst>
        </pc:spChg>
      </pc:sldChg>
      <pc:sldChg chg="ord">
        <pc:chgData name="Robert Boekhout" userId="29e40ff9-90d1-4216-bc57-d392431aebc7" providerId="ADAL" clId="{63DC14DA-A9AA-427E-AB11-EFC4DD100F9F}" dt="2026-06-15T06:20:11.303" v="1545"/>
        <pc:sldMkLst>
          <pc:docMk/>
          <pc:sldMk cId="3590740717" sldId="309"/>
        </pc:sldMkLst>
      </pc:sldChg>
      <pc:sldChg chg="modSp add mod">
        <pc:chgData name="Robert Boekhout" userId="29e40ff9-90d1-4216-bc57-d392431aebc7" providerId="ADAL" clId="{63DC14DA-A9AA-427E-AB11-EFC4DD100F9F}" dt="2026-06-10T16:37:27.641" v="1524" actId="207"/>
        <pc:sldMkLst>
          <pc:docMk/>
          <pc:sldMk cId="1580064397" sldId="387"/>
        </pc:sldMkLst>
        <pc:spChg chg="mod">
          <ac:chgData name="Robert Boekhout" userId="29e40ff9-90d1-4216-bc57-d392431aebc7" providerId="ADAL" clId="{63DC14DA-A9AA-427E-AB11-EFC4DD100F9F}" dt="2026-06-10T16:37:27.641" v="1524" actId="207"/>
          <ac:spMkLst>
            <pc:docMk/>
            <pc:sldMk cId="1580064397" sldId="387"/>
            <ac:spMk id="4" creationId="{FCD9094E-BAEF-4963-98C6-F7C1DDC9B714}"/>
          </ac:spMkLst>
        </pc:spChg>
      </pc:sldChg>
      <pc:sldChg chg="modSp add mod">
        <pc:chgData name="Robert Boekhout" userId="29e40ff9-90d1-4216-bc57-d392431aebc7" providerId="ADAL" clId="{63DC14DA-A9AA-427E-AB11-EFC4DD100F9F}" dt="2026-06-10T16:37:31.996" v="1525" actId="207"/>
        <pc:sldMkLst>
          <pc:docMk/>
          <pc:sldMk cId="11600881" sldId="512"/>
        </pc:sldMkLst>
        <pc:spChg chg="mod">
          <ac:chgData name="Robert Boekhout" userId="29e40ff9-90d1-4216-bc57-d392431aebc7" providerId="ADAL" clId="{63DC14DA-A9AA-427E-AB11-EFC4DD100F9F}" dt="2026-06-10T16:37:31.996" v="1525" actId="207"/>
          <ac:spMkLst>
            <pc:docMk/>
            <pc:sldMk cId="11600881" sldId="512"/>
            <ac:spMk id="10" creationId="{6A747018-FEB7-4AD0-9F00-7756AF5BF294}"/>
          </ac:spMkLst>
        </pc:spChg>
      </pc:sldChg>
      <pc:sldChg chg="add">
        <pc:chgData name="Robert Boekhout" userId="29e40ff9-90d1-4216-bc57-d392431aebc7" providerId="ADAL" clId="{63DC14DA-A9AA-427E-AB11-EFC4DD100F9F}" dt="2026-06-10T16:36:54.064" v="1522"/>
        <pc:sldMkLst>
          <pc:docMk/>
          <pc:sldMk cId="397707221" sldId="578"/>
        </pc:sldMkLst>
      </pc:sldChg>
      <pc:sldChg chg="modSp add mod">
        <pc:chgData name="Robert Boekhout" userId="29e40ff9-90d1-4216-bc57-d392431aebc7" providerId="ADAL" clId="{63DC14DA-A9AA-427E-AB11-EFC4DD100F9F}" dt="2026-06-10T16:38:23.827" v="1536" actId="207"/>
        <pc:sldMkLst>
          <pc:docMk/>
          <pc:sldMk cId="2694720169" sldId="582"/>
        </pc:sldMkLst>
        <pc:spChg chg="mod">
          <ac:chgData name="Robert Boekhout" userId="29e40ff9-90d1-4216-bc57-d392431aebc7" providerId="ADAL" clId="{63DC14DA-A9AA-427E-AB11-EFC4DD100F9F}" dt="2026-06-10T16:38:21.055" v="1535" actId="207"/>
          <ac:spMkLst>
            <pc:docMk/>
            <pc:sldMk cId="2694720169" sldId="582"/>
            <ac:spMk id="3" creationId="{6D265F76-3EC4-BB6D-C0EA-E3946111F2D9}"/>
          </ac:spMkLst>
        </pc:spChg>
        <pc:spChg chg="mod">
          <ac:chgData name="Robert Boekhout" userId="29e40ff9-90d1-4216-bc57-d392431aebc7" providerId="ADAL" clId="{63DC14DA-A9AA-427E-AB11-EFC4DD100F9F}" dt="2026-06-10T16:38:23.827" v="1536" actId="207"/>
          <ac:spMkLst>
            <pc:docMk/>
            <pc:sldMk cId="2694720169" sldId="582"/>
            <ac:spMk id="5" creationId="{2FEBEF8F-E605-50DA-7FF7-714106ADB72D}"/>
          </ac:spMkLst>
        </pc:spChg>
      </pc:sldChg>
      <pc:sldChg chg="modSp add mod">
        <pc:chgData name="Robert Boekhout" userId="29e40ff9-90d1-4216-bc57-d392431aebc7" providerId="ADAL" clId="{63DC14DA-A9AA-427E-AB11-EFC4DD100F9F}" dt="2026-06-10T16:37:23.146" v="1523" actId="207"/>
        <pc:sldMkLst>
          <pc:docMk/>
          <pc:sldMk cId="1884863668" sldId="584"/>
        </pc:sldMkLst>
        <pc:spChg chg="mod">
          <ac:chgData name="Robert Boekhout" userId="29e40ff9-90d1-4216-bc57-d392431aebc7" providerId="ADAL" clId="{63DC14DA-A9AA-427E-AB11-EFC4DD100F9F}" dt="2026-06-10T16:37:23.146" v="1523" actId="207"/>
          <ac:spMkLst>
            <pc:docMk/>
            <pc:sldMk cId="1884863668" sldId="584"/>
            <ac:spMk id="3" creationId="{CA0D13E8-B5EC-6A70-14AC-00F400E65C89}"/>
          </ac:spMkLst>
        </pc:spChg>
      </pc:sldChg>
      <pc:sldChg chg="modSp add mod">
        <pc:chgData name="Robert Boekhout" userId="29e40ff9-90d1-4216-bc57-d392431aebc7" providerId="ADAL" clId="{63DC14DA-A9AA-427E-AB11-EFC4DD100F9F}" dt="2026-06-10T16:37:35.753" v="1526" actId="207"/>
        <pc:sldMkLst>
          <pc:docMk/>
          <pc:sldMk cId="1787082779" sldId="590"/>
        </pc:sldMkLst>
        <pc:spChg chg="mod">
          <ac:chgData name="Robert Boekhout" userId="29e40ff9-90d1-4216-bc57-d392431aebc7" providerId="ADAL" clId="{63DC14DA-A9AA-427E-AB11-EFC4DD100F9F}" dt="2026-06-10T16:37:35.753" v="1526" actId="207"/>
          <ac:spMkLst>
            <pc:docMk/>
            <pc:sldMk cId="1787082779" sldId="590"/>
            <ac:spMk id="2" creationId="{33D49518-93D3-2585-7767-CA538F610CEB}"/>
          </ac:spMkLst>
        </pc:spChg>
      </pc:sldChg>
      <pc:sldChg chg="modSp add mod">
        <pc:chgData name="Robert Boekhout" userId="29e40ff9-90d1-4216-bc57-d392431aebc7" providerId="ADAL" clId="{63DC14DA-A9AA-427E-AB11-EFC4DD100F9F}" dt="2026-06-10T16:37:39.681" v="1527" actId="207"/>
        <pc:sldMkLst>
          <pc:docMk/>
          <pc:sldMk cId="3915522608" sldId="592"/>
        </pc:sldMkLst>
        <pc:spChg chg="mod">
          <ac:chgData name="Robert Boekhout" userId="29e40ff9-90d1-4216-bc57-d392431aebc7" providerId="ADAL" clId="{63DC14DA-A9AA-427E-AB11-EFC4DD100F9F}" dt="2026-06-10T16:37:39.681" v="1527" actId="207"/>
          <ac:spMkLst>
            <pc:docMk/>
            <pc:sldMk cId="3915522608" sldId="592"/>
            <ac:spMk id="6" creationId="{09037422-45FD-0D51-D5B8-5F1DFFB839AE}"/>
          </ac:spMkLst>
        </pc:spChg>
      </pc:sldChg>
      <pc:sldChg chg="modSp add mod">
        <pc:chgData name="Robert Boekhout" userId="29e40ff9-90d1-4216-bc57-d392431aebc7" providerId="ADAL" clId="{63DC14DA-A9AA-427E-AB11-EFC4DD100F9F}" dt="2026-06-10T16:37:53.893" v="1530" actId="207"/>
        <pc:sldMkLst>
          <pc:docMk/>
          <pc:sldMk cId="944967086" sldId="597"/>
        </pc:sldMkLst>
        <pc:spChg chg="mod">
          <ac:chgData name="Robert Boekhout" userId="29e40ff9-90d1-4216-bc57-d392431aebc7" providerId="ADAL" clId="{63DC14DA-A9AA-427E-AB11-EFC4DD100F9F}" dt="2026-06-10T16:37:48.560" v="1528" actId="207"/>
          <ac:spMkLst>
            <pc:docMk/>
            <pc:sldMk cId="944967086" sldId="597"/>
            <ac:spMk id="4" creationId="{A4049638-4B4B-0359-5E77-A39111A3D9B9}"/>
          </ac:spMkLst>
        </pc:spChg>
        <pc:spChg chg="mod">
          <ac:chgData name="Robert Boekhout" userId="29e40ff9-90d1-4216-bc57-d392431aebc7" providerId="ADAL" clId="{63DC14DA-A9AA-427E-AB11-EFC4DD100F9F}" dt="2026-06-10T16:37:53.893" v="1530" actId="207"/>
          <ac:spMkLst>
            <pc:docMk/>
            <pc:sldMk cId="944967086" sldId="597"/>
            <ac:spMk id="47" creationId="{03F90BD7-4A0E-9F77-75E1-02B8A904E7BF}"/>
          </ac:spMkLst>
        </pc:spChg>
      </pc:sldChg>
      <pc:sldChg chg="modSp add mod">
        <pc:chgData name="Robert Boekhout" userId="29e40ff9-90d1-4216-bc57-d392431aebc7" providerId="ADAL" clId="{63DC14DA-A9AA-427E-AB11-EFC4DD100F9F}" dt="2026-06-10T16:37:59.375" v="1531" actId="207"/>
        <pc:sldMkLst>
          <pc:docMk/>
          <pc:sldMk cId="399331797" sldId="609"/>
        </pc:sldMkLst>
        <pc:spChg chg="mod">
          <ac:chgData name="Robert Boekhout" userId="29e40ff9-90d1-4216-bc57-d392431aebc7" providerId="ADAL" clId="{63DC14DA-A9AA-427E-AB11-EFC4DD100F9F}" dt="2026-06-10T16:37:59.375" v="1531" actId="207"/>
          <ac:spMkLst>
            <pc:docMk/>
            <pc:sldMk cId="399331797" sldId="609"/>
            <ac:spMk id="5" creationId="{FC21D55B-B74A-73BF-300F-F317B7E7B3A8}"/>
          </ac:spMkLst>
        </pc:spChg>
      </pc:sldChg>
      <pc:sldChg chg="modSp add mod">
        <pc:chgData name="Robert Boekhout" userId="29e40ff9-90d1-4216-bc57-d392431aebc7" providerId="ADAL" clId="{63DC14DA-A9AA-427E-AB11-EFC4DD100F9F}" dt="2026-06-10T16:38:05.954" v="1532" actId="207"/>
        <pc:sldMkLst>
          <pc:docMk/>
          <pc:sldMk cId="2902224790" sldId="610"/>
        </pc:sldMkLst>
        <pc:spChg chg="mod">
          <ac:chgData name="Robert Boekhout" userId="29e40ff9-90d1-4216-bc57-d392431aebc7" providerId="ADAL" clId="{63DC14DA-A9AA-427E-AB11-EFC4DD100F9F}" dt="2026-06-10T16:38:05.954" v="1532" actId="207"/>
          <ac:spMkLst>
            <pc:docMk/>
            <pc:sldMk cId="2902224790" sldId="610"/>
            <ac:spMk id="4" creationId="{B0511DD1-6A6C-3142-A037-6E796195B38A}"/>
          </ac:spMkLst>
        </pc:spChg>
      </pc:sldChg>
      <pc:sldChg chg="modSp add mod">
        <pc:chgData name="Robert Boekhout" userId="29e40ff9-90d1-4216-bc57-d392431aebc7" providerId="ADAL" clId="{63DC14DA-A9AA-427E-AB11-EFC4DD100F9F}" dt="2026-06-10T16:38:10.176" v="1533" actId="207"/>
        <pc:sldMkLst>
          <pc:docMk/>
          <pc:sldMk cId="3283947616" sldId="611"/>
        </pc:sldMkLst>
        <pc:spChg chg="mod">
          <ac:chgData name="Robert Boekhout" userId="29e40ff9-90d1-4216-bc57-d392431aebc7" providerId="ADAL" clId="{63DC14DA-A9AA-427E-AB11-EFC4DD100F9F}" dt="2026-06-10T16:38:10.176" v="1533" actId="207"/>
          <ac:spMkLst>
            <pc:docMk/>
            <pc:sldMk cId="3283947616" sldId="611"/>
            <ac:spMk id="6" creationId="{65032A19-3B32-50DE-5E6A-2FC89C268D3E}"/>
          </ac:spMkLst>
        </pc:spChg>
      </pc:sldChg>
      <pc:sldChg chg="modSp add mod">
        <pc:chgData name="Robert Boekhout" userId="29e40ff9-90d1-4216-bc57-d392431aebc7" providerId="ADAL" clId="{63DC14DA-A9AA-427E-AB11-EFC4DD100F9F}" dt="2026-06-10T16:38:17.268" v="1534" actId="207"/>
        <pc:sldMkLst>
          <pc:docMk/>
          <pc:sldMk cId="1175730662" sldId="612"/>
        </pc:sldMkLst>
        <pc:spChg chg="mod">
          <ac:chgData name="Robert Boekhout" userId="29e40ff9-90d1-4216-bc57-d392431aebc7" providerId="ADAL" clId="{63DC14DA-A9AA-427E-AB11-EFC4DD100F9F}" dt="2026-06-10T16:38:17.268" v="1534" actId="207"/>
          <ac:spMkLst>
            <pc:docMk/>
            <pc:sldMk cId="1175730662" sldId="612"/>
            <ac:spMk id="4" creationId="{75F97A9E-F534-A8AA-CE78-DA03D1E54F47}"/>
          </ac:spMkLst>
        </pc:spChg>
      </pc:sldChg>
      <pc:sldChg chg="modSp add mod">
        <pc:chgData name="Robert Boekhout" userId="29e40ff9-90d1-4216-bc57-d392431aebc7" providerId="ADAL" clId="{63DC14DA-A9AA-427E-AB11-EFC4DD100F9F}" dt="2026-06-10T16:38:31.284" v="1538" actId="207"/>
        <pc:sldMkLst>
          <pc:docMk/>
          <pc:sldMk cId="1779120367" sldId="613"/>
        </pc:sldMkLst>
        <pc:spChg chg="mod">
          <ac:chgData name="Robert Boekhout" userId="29e40ff9-90d1-4216-bc57-d392431aebc7" providerId="ADAL" clId="{63DC14DA-A9AA-427E-AB11-EFC4DD100F9F}" dt="2026-06-10T16:38:31.284" v="1538" actId="207"/>
          <ac:spMkLst>
            <pc:docMk/>
            <pc:sldMk cId="1779120367" sldId="613"/>
            <ac:spMk id="3" creationId="{2AC90668-FDEF-25A2-F0EC-BB9F92B4400C}"/>
          </ac:spMkLst>
        </pc:spChg>
        <pc:spChg chg="mod">
          <ac:chgData name="Robert Boekhout" userId="29e40ff9-90d1-4216-bc57-d392431aebc7" providerId="ADAL" clId="{63DC14DA-A9AA-427E-AB11-EFC4DD100F9F}" dt="2026-06-10T16:38:28.938" v="1537" actId="207"/>
          <ac:spMkLst>
            <pc:docMk/>
            <pc:sldMk cId="1779120367" sldId="613"/>
            <ac:spMk id="4" creationId="{7DCD01E5-C612-B38D-8892-A3DD3F586423}"/>
          </ac:spMkLst>
        </pc:spChg>
      </pc:sldChg>
      <pc:sldMasterChg chg="delSp mod">
        <pc:chgData name="Robert Boekhout" userId="29e40ff9-90d1-4216-bc57-d392431aebc7" providerId="ADAL" clId="{63DC14DA-A9AA-427E-AB11-EFC4DD100F9F}" dt="2026-06-08T12:34:26.222" v="867" actId="33475"/>
        <pc:sldMasterMkLst>
          <pc:docMk/>
          <pc:sldMasterMk cId="3568872458" sldId="2147483660"/>
        </pc:sldMasterMkLst>
      </pc:sldMasterChg>
      <pc:sldMasterChg chg="delSp mod">
        <pc:chgData name="Robert Boekhout" userId="29e40ff9-90d1-4216-bc57-d392431aebc7" providerId="ADAL" clId="{63DC14DA-A9AA-427E-AB11-EFC4DD100F9F}" dt="2026-06-08T12:34:26.222" v="867" actId="33475"/>
        <pc:sldMasterMkLst>
          <pc:docMk/>
          <pc:sldMasterMk cId="3524959047" sldId="2147483664"/>
        </pc:sldMasterMkLst>
      </pc:sldMasterChg>
      <pc:sldMasterChg chg="delSp mod">
        <pc:chgData name="Robert Boekhout" userId="29e40ff9-90d1-4216-bc57-d392431aebc7" providerId="ADAL" clId="{63DC14DA-A9AA-427E-AB11-EFC4DD100F9F}" dt="2026-06-08T12:34:26.222" v="867" actId="33475"/>
        <pc:sldMasterMkLst>
          <pc:docMk/>
          <pc:sldMasterMk cId="2339348887" sldId="2147483666"/>
        </pc:sldMasterMkLst>
      </pc:sldMasterChg>
      <pc:sldMasterChg chg="delSp mod">
        <pc:chgData name="Robert Boekhout" userId="29e40ff9-90d1-4216-bc57-d392431aebc7" providerId="ADAL" clId="{63DC14DA-A9AA-427E-AB11-EFC4DD100F9F}" dt="2026-06-08T12:34:26.222" v="867" actId="33475"/>
        <pc:sldMasterMkLst>
          <pc:docMk/>
          <pc:sldMasterMk cId="2881476048" sldId="2147483683"/>
        </pc:sldMasterMkLst>
      </pc:sldMasterChg>
      <pc:sldMasterChg chg="delSp mod">
        <pc:chgData name="Robert Boekhout" userId="29e40ff9-90d1-4216-bc57-d392431aebc7" providerId="ADAL" clId="{63DC14DA-A9AA-427E-AB11-EFC4DD100F9F}" dt="2026-06-08T12:34:26.222" v="867" actId="33475"/>
        <pc:sldMasterMkLst>
          <pc:docMk/>
          <pc:sldMasterMk cId="3258340572" sldId="2147483691"/>
        </pc:sldMasterMkLst>
      </pc:sldMasterChg>
    </pc:docChg>
  </pc:docChgLst>
  <pc:docChgLst>
    <pc:chgData name="Ephraim Abebe" userId="e444fb0c-fbad-4731-aee3-2a139e8104ac" providerId="ADAL" clId="{FB377EF4-BD28-4E1E-A431-3A2D67D0654C}"/>
    <pc:docChg chg="undo custSel addSld delSld modSld sldOrd">
      <pc:chgData name="Ephraim Abebe" userId="e444fb0c-fbad-4731-aee3-2a139e8104ac" providerId="ADAL" clId="{FB377EF4-BD28-4E1E-A431-3A2D67D0654C}" dt="2026-06-10T15:37:47.850" v="496" actId="11529"/>
      <pc:docMkLst>
        <pc:docMk/>
      </pc:docMkLst>
      <pc:sldChg chg="addSp delSp mod">
        <pc:chgData name="Ephraim Abebe" userId="e444fb0c-fbad-4731-aee3-2a139e8104ac" providerId="ADAL" clId="{FB377EF4-BD28-4E1E-A431-3A2D67D0654C}" dt="2026-06-10T15:15:25.489" v="63" actId="478"/>
        <pc:sldMkLst>
          <pc:docMk/>
          <pc:sldMk cId="1710971949" sldId="291"/>
        </pc:sldMkLst>
        <pc:picChg chg="add del">
          <ac:chgData name="Ephraim Abebe" userId="e444fb0c-fbad-4731-aee3-2a139e8104ac" providerId="ADAL" clId="{FB377EF4-BD28-4E1E-A431-3A2D67D0654C}" dt="2026-06-10T15:15:25.489" v="63" actId="478"/>
          <ac:picMkLst>
            <pc:docMk/>
            <pc:sldMk cId="1710971949" sldId="291"/>
            <ac:picMk id="6" creationId="{E39674CA-FFBB-3EA5-9D46-C8BC76475E68}"/>
          </ac:picMkLst>
        </pc:picChg>
      </pc:sldChg>
      <pc:sldChg chg="addSp delSp modSp new mod ord">
        <pc:chgData name="Ephraim Abebe" userId="e444fb0c-fbad-4731-aee3-2a139e8104ac" providerId="ADAL" clId="{FB377EF4-BD28-4E1E-A431-3A2D67D0654C}" dt="2026-06-10T15:01:15.270" v="20" actId="478"/>
        <pc:sldMkLst>
          <pc:docMk/>
          <pc:sldMk cId="3590740717" sldId="309"/>
        </pc:sldMkLst>
        <pc:picChg chg="add mod">
          <ac:chgData name="Ephraim Abebe" userId="e444fb0c-fbad-4731-aee3-2a139e8104ac" providerId="ADAL" clId="{FB377EF4-BD28-4E1E-A431-3A2D67D0654C}" dt="2026-06-10T15:00:55.682" v="14" actId="14100"/>
          <ac:picMkLst>
            <pc:docMk/>
            <pc:sldMk cId="3590740717" sldId="309"/>
            <ac:picMk id="3" creationId="{E4F2E744-616F-4EDE-1ED1-82046DA883AA}"/>
          </ac:picMkLst>
        </pc:picChg>
      </pc:sldChg>
      <pc:sldChg chg="addSp delSp modSp add mod addAnim delAnim modAnim">
        <pc:chgData name="Ephraim Abebe" userId="e444fb0c-fbad-4731-aee3-2a139e8104ac" providerId="ADAL" clId="{FB377EF4-BD28-4E1E-A431-3A2D67D0654C}" dt="2026-06-10T15:37:47.850" v="496" actId="11529"/>
        <pc:sldMkLst>
          <pc:docMk/>
          <pc:sldMk cId="993142964" sldId="312"/>
        </pc:sldMkLst>
        <pc:spChg chg="add mod">
          <ac:chgData name="Ephraim Abebe" userId="e444fb0c-fbad-4731-aee3-2a139e8104ac" providerId="ADAL" clId="{FB377EF4-BD28-4E1E-A431-3A2D67D0654C}" dt="2026-06-10T15:20:16.467" v="223" actId="207"/>
          <ac:spMkLst>
            <pc:docMk/>
            <pc:sldMk cId="993142964" sldId="312"/>
            <ac:spMk id="9" creationId="{C0CA038A-17C4-C243-41CD-3F43BA2031BF}"/>
          </ac:spMkLst>
        </pc:spChg>
        <pc:spChg chg="add mod">
          <ac:chgData name="Ephraim Abebe" userId="e444fb0c-fbad-4731-aee3-2a139e8104ac" providerId="ADAL" clId="{FB377EF4-BD28-4E1E-A431-3A2D67D0654C}" dt="2026-06-10T15:20:21.741" v="224" actId="207"/>
          <ac:spMkLst>
            <pc:docMk/>
            <pc:sldMk cId="993142964" sldId="312"/>
            <ac:spMk id="10" creationId="{0041999E-9E39-1179-98D3-F4049825DEB8}"/>
          </ac:spMkLst>
        </pc:spChg>
        <pc:spChg chg="add mod">
          <ac:chgData name="Ephraim Abebe" userId="e444fb0c-fbad-4731-aee3-2a139e8104ac" providerId="ADAL" clId="{FB377EF4-BD28-4E1E-A431-3A2D67D0654C}" dt="2026-06-10T15:29:13.838" v="331" actId="108"/>
          <ac:spMkLst>
            <pc:docMk/>
            <pc:sldMk cId="993142964" sldId="312"/>
            <ac:spMk id="11" creationId="{5B053BC2-C17B-E93C-1E7F-0E5C00D90277}"/>
          </ac:spMkLst>
        </pc:spChg>
        <pc:spChg chg="add mod">
          <ac:chgData name="Ephraim Abebe" userId="e444fb0c-fbad-4731-aee3-2a139e8104ac" providerId="ADAL" clId="{FB377EF4-BD28-4E1E-A431-3A2D67D0654C}" dt="2026-06-10T15:10:25.777" v="55" actId="1036"/>
          <ac:spMkLst>
            <pc:docMk/>
            <pc:sldMk cId="993142964" sldId="312"/>
            <ac:spMk id="12" creationId="{E881ED1C-E966-D941-9C4B-04F82CEA9AA5}"/>
          </ac:spMkLst>
        </pc:spChg>
        <pc:spChg chg="add mod">
          <ac:chgData name="Ephraim Abebe" userId="e444fb0c-fbad-4731-aee3-2a139e8104ac" providerId="ADAL" clId="{FB377EF4-BD28-4E1E-A431-3A2D67D0654C}" dt="2026-06-10T15:19:18.459" v="120" actId="207"/>
          <ac:spMkLst>
            <pc:docMk/>
            <pc:sldMk cId="993142964" sldId="312"/>
            <ac:spMk id="13" creationId="{030C3534-B8F0-1D35-D088-BED7C3F2179D}"/>
          </ac:spMkLst>
        </pc:spChg>
        <pc:spChg chg="add mod">
          <ac:chgData name="Ephraim Abebe" userId="e444fb0c-fbad-4731-aee3-2a139e8104ac" providerId="ADAL" clId="{FB377EF4-BD28-4E1E-A431-3A2D67D0654C}" dt="2026-06-10T15:26:12.003" v="326" actId="14100"/>
          <ac:spMkLst>
            <pc:docMk/>
            <pc:sldMk cId="993142964" sldId="312"/>
            <ac:spMk id="17" creationId="{BAD18AE0-0ABA-DA69-4DAD-771DFCC14B71}"/>
          </ac:spMkLst>
        </pc:spChg>
        <pc:spChg chg="add mod">
          <ac:chgData name="Ephraim Abebe" userId="e444fb0c-fbad-4731-aee3-2a139e8104ac" providerId="ADAL" clId="{FB377EF4-BD28-4E1E-A431-3A2D67D0654C}" dt="2026-06-10T15:26:14.867" v="327"/>
          <ac:spMkLst>
            <pc:docMk/>
            <pc:sldMk cId="993142964" sldId="312"/>
            <ac:spMk id="18" creationId="{EAF0A55A-B919-36F0-9426-E4DC0AF2380E}"/>
          </ac:spMkLst>
        </pc:spChg>
        <pc:spChg chg="add mod">
          <ac:chgData name="Ephraim Abebe" userId="e444fb0c-fbad-4731-aee3-2a139e8104ac" providerId="ADAL" clId="{FB377EF4-BD28-4E1E-A431-3A2D67D0654C}" dt="2026-06-10T15:35:57.474" v="479" actId="207"/>
          <ac:spMkLst>
            <pc:docMk/>
            <pc:sldMk cId="993142964" sldId="312"/>
            <ac:spMk id="24" creationId="{8D8CC587-0ED4-6476-CB68-BB53EEDF0A60}"/>
          </ac:spMkLst>
        </pc:spChg>
        <pc:spChg chg="add mod">
          <ac:chgData name="Ephraim Abebe" userId="e444fb0c-fbad-4731-aee3-2a139e8104ac" providerId="ADAL" clId="{FB377EF4-BD28-4E1E-A431-3A2D67D0654C}" dt="2026-06-10T15:35:57.474" v="479" actId="207"/>
          <ac:spMkLst>
            <pc:docMk/>
            <pc:sldMk cId="993142964" sldId="312"/>
            <ac:spMk id="25" creationId="{1F606959-BA5F-3726-03C5-48306563754D}"/>
          </ac:spMkLst>
        </pc:spChg>
        <pc:spChg chg="add mod">
          <ac:chgData name="Ephraim Abebe" userId="e444fb0c-fbad-4731-aee3-2a139e8104ac" providerId="ADAL" clId="{FB377EF4-BD28-4E1E-A431-3A2D67D0654C}" dt="2026-06-10T15:36:38.287" v="482" actId="14100"/>
          <ac:spMkLst>
            <pc:docMk/>
            <pc:sldMk cId="993142964" sldId="312"/>
            <ac:spMk id="26" creationId="{45CC6EF5-8E36-41B7-A43A-80011B7C8516}"/>
          </ac:spMkLst>
        </pc:spChg>
        <pc:spChg chg="add mod">
          <ac:chgData name="Ephraim Abebe" userId="e444fb0c-fbad-4731-aee3-2a139e8104ac" providerId="ADAL" clId="{FB377EF4-BD28-4E1E-A431-3A2D67D0654C}" dt="2026-06-10T15:36:33.231" v="481" actId="14100"/>
          <ac:spMkLst>
            <pc:docMk/>
            <pc:sldMk cId="993142964" sldId="312"/>
            <ac:spMk id="27" creationId="{60156296-0601-3E3C-C926-AB0EEEA8315A}"/>
          </ac:spMkLst>
        </pc:spChg>
        <pc:spChg chg="add mod">
          <ac:chgData name="Ephraim Abebe" userId="e444fb0c-fbad-4731-aee3-2a139e8104ac" providerId="ADAL" clId="{FB377EF4-BD28-4E1E-A431-3A2D67D0654C}" dt="2026-06-10T15:35:57.474" v="479" actId="207"/>
          <ac:spMkLst>
            <pc:docMk/>
            <pc:sldMk cId="993142964" sldId="312"/>
            <ac:spMk id="28" creationId="{0F255435-A654-BBF0-0602-2F481B936F49}"/>
          </ac:spMkLst>
        </pc:spChg>
        <pc:spChg chg="add del mod">
          <ac:chgData name="Ephraim Abebe" userId="e444fb0c-fbad-4731-aee3-2a139e8104ac" providerId="ADAL" clId="{FB377EF4-BD28-4E1E-A431-3A2D67D0654C}" dt="2026-06-10T15:37:41.331" v="492" actId="47"/>
          <ac:spMkLst>
            <pc:docMk/>
            <pc:sldMk cId="993142964" sldId="312"/>
            <ac:spMk id="29" creationId="{457A0F5D-479E-1765-1A1A-048A9C4551BE}"/>
          </ac:spMkLst>
        </pc:spChg>
        <pc:picChg chg="add mod">
          <ac:chgData name="Ephraim Abebe" userId="e444fb0c-fbad-4731-aee3-2a139e8104ac" providerId="ADAL" clId="{FB377EF4-BD28-4E1E-A431-3A2D67D0654C}" dt="2026-06-10T15:03:52.804" v="28" actId="14100"/>
          <ac:picMkLst>
            <pc:docMk/>
            <pc:sldMk cId="993142964" sldId="312"/>
            <ac:picMk id="3" creationId="{9ACD7ED9-EE92-E0AF-FBF5-2166CD7EA999}"/>
          </ac:picMkLst>
        </pc:picChg>
        <pc:picChg chg="add mod">
          <ac:chgData name="Ephraim Abebe" userId="e444fb0c-fbad-4731-aee3-2a139e8104ac" providerId="ADAL" clId="{FB377EF4-BD28-4E1E-A431-3A2D67D0654C}" dt="2026-06-10T15:06:51.603" v="35" actId="14100"/>
          <ac:picMkLst>
            <pc:docMk/>
            <pc:sldMk cId="993142964" sldId="312"/>
            <ac:picMk id="5" creationId="{6CDC3BD5-198B-7EF3-5B82-14FDEAE0A5DA}"/>
          </ac:picMkLst>
        </pc:picChg>
        <pc:picChg chg="add del mod">
          <ac:chgData name="Ephraim Abebe" userId="e444fb0c-fbad-4731-aee3-2a139e8104ac" providerId="ADAL" clId="{FB377EF4-BD28-4E1E-A431-3A2D67D0654C}" dt="2026-06-10T15:37:47.444" v="495" actId="1076"/>
          <ac:picMkLst>
            <pc:docMk/>
            <pc:sldMk cId="993142964" sldId="312"/>
            <ac:picMk id="15" creationId="{EAB1A275-5C25-5698-C34D-703AB72DA146}"/>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8T12:34:02.897"/>
    </inkml:context>
    <inkml:brush xml:id="br0">
      <inkml:brushProperty name="width" value="0.3" units="cm"/>
      <inkml:brushProperty name="height" value="0.6" units="cm"/>
      <inkml:brushProperty name="color" value="#FFFFFB"/>
      <inkml:brushProperty name="tip" value="rectangle"/>
      <inkml:brushProperty name="rasterOp" value="maskPen"/>
      <inkml:brushProperty name="ignorePressure" value="1"/>
    </inkml:brush>
  </inkml:definitions>
  <inkml:trace contextRef="#ctx0" brushRef="#br0">0 1,'387'0,"447"1,-475 13,587 99,206 67,-1051-164,391 39,383-49,-516-8,144 1,-443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8T12:34:03.350"/>
    </inkml:context>
    <inkml:brush xml:id="br0">
      <inkml:brushProperty name="width" value="0.3" units="cm"/>
      <inkml:brushProperty name="height" value="0.6" units="cm"/>
      <inkml:brushProperty name="color" value="#FFFFFB"/>
      <inkml:brushProperty name="tip" value="rectangle"/>
      <inkml:brushProperty name="rasterOp" value="maskPen"/>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8T12:34:03.566"/>
    </inkml:context>
    <inkml:brush xml:id="br0">
      <inkml:brushProperty name="width" value="0.3" units="cm"/>
      <inkml:brushProperty name="height" value="0.6" units="cm"/>
      <inkml:brushProperty name="color" value="#FFFFFB"/>
      <inkml:brushProperty name="tip" value="rectangle"/>
      <inkml:brushProperty name="rasterOp" value="maskPen"/>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78138" cy="466725"/>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762375" y="0"/>
            <a:ext cx="2878138" cy="466725"/>
          </a:xfrm>
          <a:prstGeom prst="rect">
            <a:avLst/>
          </a:prstGeom>
        </p:spPr>
        <p:txBody>
          <a:bodyPr vert="horz" lIns="91440" tIns="45720" rIns="91440" bIns="45720" rtlCol="0"/>
          <a:lstStyle>
            <a:lvl1pPr algn="r">
              <a:defRPr sz="1200"/>
            </a:lvl1pPr>
          </a:lstStyle>
          <a:p>
            <a:fld id="{5F9E0113-FB02-41F4-8C3E-36CA95A7179F}" type="datetimeFigureOut">
              <a:rPr lang="nl-NL" smtClean="0"/>
              <a:t>15-6-2026</a:t>
            </a:fld>
            <a:endParaRPr lang="nl-NL"/>
          </a:p>
        </p:txBody>
      </p:sp>
      <p:sp>
        <p:nvSpPr>
          <p:cNvPr id="4" name="Slide Image Placeholder 3"/>
          <p:cNvSpPr>
            <a:spLocks noGrp="1" noRot="1" noChangeAspect="1"/>
          </p:cNvSpPr>
          <p:nvPr>
            <p:ph type="sldImg" idx="2"/>
          </p:nvPr>
        </p:nvSpPr>
        <p:spPr>
          <a:xfrm>
            <a:off x="525463" y="1165225"/>
            <a:ext cx="5591175" cy="3146425"/>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63575" y="4486275"/>
            <a:ext cx="5314950" cy="36703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855075"/>
            <a:ext cx="2878138" cy="466725"/>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762375" y="8855075"/>
            <a:ext cx="2878138" cy="466725"/>
          </a:xfrm>
          <a:prstGeom prst="rect">
            <a:avLst/>
          </a:prstGeom>
        </p:spPr>
        <p:txBody>
          <a:bodyPr vert="horz" lIns="91440" tIns="45720" rIns="91440" bIns="45720" rtlCol="0" anchor="b"/>
          <a:lstStyle>
            <a:lvl1pPr algn="r">
              <a:defRPr sz="1200"/>
            </a:lvl1pPr>
          </a:lstStyle>
          <a:p>
            <a:fld id="{2CA944EC-334E-40F0-A2E0-D11387BB7E2E}" type="slidenum">
              <a:rPr lang="nl-NL" smtClean="0"/>
              <a:t>‹nr.›</a:t>
            </a:fld>
            <a:endParaRPr lang="nl-NL"/>
          </a:p>
        </p:txBody>
      </p:sp>
    </p:spTree>
    <p:extLst>
      <p:ext uri="{BB962C8B-B14F-4D97-AF65-F5344CB8AC3E}">
        <p14:creationId xmlns:p14="http://schemas.microsoft.com/office/powerpoint/2010/main" val="1180055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zuidas.nl/project/woonbuurt-rave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A944EC-334E-40F0-A2E0-D11387BB7E2E}" type="slidenum">
              <a:rPr lang="nl-NL" smtClean="0"/>
              <a:t>1</a:t>
            </a:fld>
            <a:endParaRPr lang="nl-NL"/>
          </a:p>
        </p:txBody>
      </p:sp>
    </p:spTree>
    <p:extLst>
      <p:ext uri="{BB962C8B-B14F-4D97-AF65-F5344CB8AC3E}">
        <p14:creationId xmlns:p14="http://schemas.microsoft.com/office/powerpoint/2010/main" val="4216213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6CC89-08FC-8552-241B-B51DA5CFBD0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0036A8-AA55-347C-44E5-8FCDD6C8743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9EB292D-700A-3529-0BB0-FA5F1E5F54D5}"/>
              </a:ext>
            </a:extLst>
          </p:cNvPr>
          <p:cNvSpPr>
            <a:spLocks noGrp="1"/>
          </p:cNvSpPr>
          <p:nvPr>
            <p:ph type="body" idx="1"/>
          </p:nvPr>
        </p:nvSpPr>
        <p:spPr/>
        <p:txBody>
          <a:bodyPr/>
          <a:lstStyle/>
          <a:p>
            <a:r>
              <a:rPr lang="nl-NL"/>
              <a:t>Projectgebied Zuidas</a:t>
            </a:r>
            <a:br>
              <a:rPr lang="nl-NL"/>
            </a:br>
            <a:r>
              <a:rPr lang="nl-NL"/>
              <a:t>Bestaand uit 12 deelgebieden rondom de</a:t>
            </a:r>
            <a:r>
              <a:rPr lang="nl-NL" baseline="0"/>
              <a:t> zuidelijke A10</a:t>
            </a:r>
            <a:endParaRPr lang="nl-NL"/>
          </a:p>
          <a:p>
            <a:br>
              <a:rPr lang="nl-NL"/>
            </a:br>
            <a:endParaRPr lang="nl-NL"/>
          </a:p>
        </p:txBody>
      </p:sp>
      <p:sp>
        <p:nvSpPr>
          <p:cNvPr id="4" name="Tijdelijke aanduiding voor dianummer 3">
            <a:extLst>
              <a:ext uri="{FF2B5EF4-FFF2-40B4-BE49-F238E27FC236}">
                <a16:creationId xmlns:a16="http://schemas.microsoft.com/office/drawing/2014/main" id="{05D4654B-7A05-4B04-4C80-F76287605884}"/>
              </a:ext>
            </a:extLst>
          </p:cNvPr>
          <p:cNvSpPr>
            <a:spLocks noGrp="1"/>
          </p:cNvSpPr>
          <p:nvPr>
            <p:ph type="sldNum" sz="quarter" idx="10"/>
          </p:nvPr>
        </p:nvSpPr>
        <p:spPr/>
        <p:txBody>
          <a:bodyPr/>
          <a:lstStyle/>
          <a:p>
            <a:fld id="{D8239484-37A1-4279-B8E8-6C3A9AE1FDB1}" type="slidenum">
              <a:rPr lang="nl-NL" smtClean="0"/>
              <a:t>13</a:t>
            </a:fld>
            <a:endParaRPr lang="nl-NL"/>
          </a:p>
        </p:txBody>
      </p:sp>
    </p:spTree>
    <p:extLst>
      <p:ext uri="{BB962C8B-B14F-4D97-AF65-F5344CB8AC3E}">
        <p14:creationId xmlns:p14="http://schemas.microsoft.com/office/powerpoint/2010/main" val="154081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3834D-54CE-9086-3A54-81164EFE241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1740269-EAD6-F15B-8138-650FC752B6E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2D1E545-8EE1-B078-B3BD-12B4DE940DB0}"/>
              </a:ext>
            </a:extLst>
          </p:cNvPr>
          <p:cNvSpPr>
            <a:spLocks noGrp="1"/>
          </p:cNvSpPr>
          <p:nvPr>
            <p:ph type="body" idx="1"/>
          </p:nvPr>
        </p:nvSpPr>
        <p:spPr/>
        <p:txBody>
          <a:bodyPr/>
          <a:lstStyle/>
          <a:p>
            <a:r>
              <a:rPr lang="nl-NL" sz="1200" kern="1200" dirty="0" err="1">
                <a:solidFill>
                  <a:schemeClr val="tx1"/>
                </a:solidFill>
                <a:effectLst/>
                <a:latin typeface="+mn-lt"/>
                <a:ea typeface="+mn-ea"/>
                <a:cs typeface="+mn-cs"/>
              </a:rPr>
              <a:t>Ravel</a:t>
            </a:r>
            <a:r>
              <a:rPr lang="nl-NL" sz="1200" kern="1200" dirty="0">
                <a:solidFill>
                  <a:schemeClr val="tx1"/>
                </a:solidFill>
                <a:effectLst/>
                <a:latin typeface="+mn-lt"/>
                <a:ea typeface="+mn-ea"/>
                <a:cs typeface="+mn-cs"/>
              </a:rPr>
              <a:t> wordt een autoluwe, groene en gemengde woonbuurt in het hart van Zuidas, met een accent op gezinnen. Verblijven, ontmoeten, bewegen en spelen staan centraal in het plan voor deze buurt. </a:t>
            </a:r>
          </a:p>
          <a:p>
            <a:r>
              <a:rPr lang="nl-NL" sz="1200" kern="1200" dirty="0">
                <a:solidFill>
                  <a:schemeClr val="tx1"/>
                </a:solidFill>
                <a:effectLst/>
                <a:latin typeface="+mn-lt"/>
                <a:ea typeface="+mn-ea"/>
                <a:cs typeface="+mn-cs"/>
              </a:rPr>
              <a:t>In de buurt </a:t>
            </a:r>
            <a:r>
              <a:rPr lang="nl-NL" sz="1200" kern="1200" dirty="0" err="1">
                <a:solidFill>
                  <a:schemeClr val="tx1"/>
                </a:solidFill>
                <a:effectLst/>
                <a:latin typeface="+mn-lt"/>
                <a:ea typeface="+mn-ea"/>
                <a:cs typeface="+mn-cs"/>
              </a:rPr>
              <a:t>Ravel</a:t>
            </a:r>
            <a:r>
              <a:rPr lang="nl-NL" sz="1200" kern="1200" dirty="0">
                <a:solidFill>
                  <a:schemeClr val="tx1"/>
                </a:solidFill>
                <a:effectLst/>
                <a:latin typeface="+mn-lt"/>
                <a:ea typeface="+mn-ea"/>
                <a:cs typeface="+mn-cs"/>
              </a:rPr>
              <a:t> komen circa 1.350 woningen, waarvan 40% bestaat uit sociale huur, 40% uit </a:t>
            </a:r>
            <a:r>
              <a:rPr lang="nl-NL" sz="1200" kern="1200" dirty="0" err="1">
                <a:solidFill>
                  <a:schemeClr val="tx1"/>
                </a:solidFill>
                <a:effectLst/>
                <a:latin typeface="+mn-lt"/>
                <a:ea typeface="+mn-ea"/>
                <a:cs typeface="+mn-cs"/>
              </a:rPr>
              <a:t>middeldure</a:t>
            </a:r>
            <a:r>
              <a:rPr lang="nl-NL" sz="1200" kern="1200" dirty="0">
                <a:solidFill>
                  <a:schemeClr val="tx1"/>
                </a:solidFill>
                <a:effectLst/>
                <a:latin typeface="+mn-lt"/>
                <a:ea typeface="+mn-ea"/>
                <a:cs typeface="+mn-cs"/>
              </a:rPr>
              <a:t> huur en 20% uit vrijesectorwoningen. Daarnaast is er aan de zijkanten van de buurt ruimte voor kantoren, verschillende commerciële, maatschappelijke voorzieningen, een school en horecagelegenheden. </a:t>
            </a:r>
          </a:p>
          <a:p>
            <a:r>
              <a:rPr lang="nl-NL" sz="1200" kern="1200" dirty="0">
                <a:solidFill>
                  <a:schemeClr val="tx1"/>
                </a:solidFill>
                <a:effectLst/>
                <a:latin typeface="+mn-lt"/>
                <a:ea typeface="+mn-ea"/>
                <a:cs typeface="+mn-cs"/>
              </a:rPr>
              <a:t>Tegenover de woonbuurt bevindt zich het gemeentelijk Sportpark Goed Genoeg, de thuishaven van voetbalclub AFC. De woonbuurt en het sportcomplex worden gescheiden door de inmiddels aangelegde Maurice </a:t>
            </a:r>
            <a:r>
              <a:rPr lang="nl-NL" sz="1200" kern="1200" dirty="0" err="1">
                <a:solidFill>
                  <a:schemeClr val="tx1"/>
                </a:solidFill>
                <a:effectLst/>
                <a:latin typeface="+mn-lt"/>
                <a:ea typeface="+mn-ea"/>
                <a:cs typeface="+mn-cs"/>
              </a:rPr>
              <a:t>Ravellaan</a:t>
            </a:r>
            <a:r>
              <a:rPr lang="nl-NL" sz="1200" kern="1200" dirty="0">
                <a:solidFill>
                  <a:schemeClr val="tx1"/>
                </a:solidFill>
                <a:effectLst/>
                <a:latin typeface="+mn-lt"/>
                <a:ea typeface="+mn-ea"/>
                <a:cs typeface="+mn-cs"/>
              </a:rPr>
              <a:t> en de naastgelegen Maurice </a:t>
            </a:r>
            <a:r>
              <a:rPr lang="nl-NL" sz="1200" kern="1200" dirty="0" err="1">
                <a:solidFill>
                  <a:schemeClr val="tx1"/>
                </a:solidFill>
                <a:effectLst/>
                <a:latin typeface="+mn-lt"/>
                <a:ea typeface="+mn-ea"/>
                <a:cs typeface="+mn-cs"/>
              </a:rPr>
              <a:t>Ravelgracht</a:t>
            </a:r>
            <a:r>
              <a:rPr lang="nl-NL" sz="1200" kern="1200" dirty="0">
                <a:solidFill>
                  <a:schemeClr val="tx1"/>
                </a:solidFill>
                <a:effectLst/>
                <a:latin typeface="+mn-lt"/>
                <a:ea typeface="+mn-ea"/>
                <a:cs typeface="+mn-cs"/>
              </a:rPr>
              <a:t>, die in het verlengde liggen van de Gustav Mahlerlaan. </a:t>
            </a:r>
          </a:p>
          <a:p>
            <a:r>
              <a:rPr lang="nl-NL" sz="1200" kern="1200" dirty="0">
                <a:solidFill>
                  <a:schemeClr val="tx1"/>
                </a:solidFill>
                <a:effectLst/>
                <a:latin typeface="+mn-lt"/>
                <a:ea typeface="+mn-ea"/>
                <a:cs typeface="+mn-cs"/>
              </a:rPr>
              <a:t>In de Kerstvakantie van 2025 is de Kindercampus Zuidas verhuisd naar een gloednieuw onderkomen in de </a:t>
            </a:r>
            <a:r>
              <a:rPr lang="nl-NL" sz="1200" u="sng" kern="1200" dirty="0">
                <a:solidFill>
                  <a:schemeClr val="tx1"/>
                </a:solidFill>
                <a:effectLst/>
                <a:latin typeface="+mn-lt"/>
                <a:ea typeface="+mn-ea"/>
                <a:cs typeface="+mn-cs"/>
                <a:hlinkClick r:id="rId3"/>
              </a:rPr>
              <a:t>woonbuurt </a:t>
            </a:r>
            <a:r>
              <a:rPr lang="nl-NL" sz="1200" u="sng" kern="1200" dirty="0" err="1">
                <a:solidFill>
                  <a:schemeClr val="tx1"/>
                </a:solidFill>
                <a:effectLst/>
                <a:latin typeface="+mn-lt"/>
                <a:ea typeface="+mn-ea"/>
                <a:cs typeface="+mn-cs"/>
                <a:hlinkClick r:id="rId3"/>
              </a:rPr>
              <a:t>Ravel</a:t>
            </a:r>
            <a:r>
              <a:rPr lang="nl-NL" sz="1200" kern="1200" dirty="0">
                <a:solidFill>
                  <a:schemeClr val="tx1"/>
                </a:solidFill>
                <a:effectLst/>
                <a:latin typeface="+mn-lt"/>
                <a:ea typeface="+mn-ea"/>
                <a:cs typeface="+mn-cs"/>
              </a:rPr>
              <a:t>. Het nieuwe gebouw staat zo’n honderd meter westwaarts – de plek waar tot voor kort de oude natuurspeeltuin stond.</a:t>
            </a:r>
          </a:p>
          <a:p>
            <a:r>
              <a:rPr lang="nl-NL" sz="1200" kern="1200" dirty="0">
                <a:solidFill>
                  <a:schemeClr val="tx1"/>
                </a:solidFill>
                <a:effectLst/>
                <a:latin typeface="+mn-lt"/>
                <a:ea typeface="+mn-ea"/>
                <a:cs typeface="+mn-cs"/>
              </a:rPr>
              <a:t>De oude locatie van KCZA wordt nu gebruikt door Willemparkschool. Tot eind 2026. Dan naar eigen gerenoveerde locatie. Daarna ontmanteling tenzij er nog andere scholen tijdelijk gehuisvest moeten worden. </a:t>
            </a:r>
          </a:p>
          <a:p>
            <a:r>
              <a:rPr lang="nl-NL" sz="1200" kern="1200" dirty="0" err="1">
                <a:solidFill>
                  <a:schemeClr val="tx1"/>
                </a:solidFill>
                <a:effectLst/>
                <a:latin typeface="+mn-lt"/>
                <a:ea typeface="+mn-ea"/>
                <a:cs typeface="+mn-cs"/>
              </a:rPr>
              <a:t>Ravelly</a:t>
            </a:r>
            <a:r>
              <a:rPr lang="nl-NL" sz="1200" kern="1200" dirty="0">
                <a:solidFill>
                  <a:schemeClr val="tx1"/>
                </a:solidFill>
                <a:effectLst/>
                <a:latin typeface="+mn-lt"/>
                <a:ea typeface="+mn-ea"/>
                <a:cs typeface="+mn-cs"/>
              </a:rPr>
              <a:t> (75 sociale huurwoningen waarvan 30 grote gezinswoningen, KDV in de plint): gereed medio 2026</a:t>
            </a:r>
          </a:p>
          <a:p>
            <a:r>
              <a:rPr lang="nl-NL" sz="1200" kern="1200" dirty="0">
                <a:solidFill>
                  <a:schemeClr val="tx1"/>
                </a:solidFill>
                <a:effectLst/>
                <a:latin typeface="+mn-lt"/>
                <a:ea typeface="+mn-ea"/>
                <a:cs typeface="+mn-cs"/>
              </a:rPr>
              <a:t>Harmony (</a:t>
            </a:r>
            <a:r>
              <a:rPr lang="nl-NL" sz="1200" kern="1200" dirty="0" err="1">
                <a:solidFill>
                  <a:schemeClr val="tx1"/>
                </a:solidFill>
                <a:effectLst/>
                <a:latin typeface="+mn-lt"/>
                <a:ea typeface="+mn-ea"/>
                <a:cs typeface="+mn-cs"/>
              </a:rPr>
              <a:t>Canyon</a:t>
            </a:r>
            <a:r>
              <a:rPr lang="nl-NL" sz="1200" kern="1200" dirty="0">
                <a:solidFill>
                  <a:schemeClr val="tx1"/>
                </a:solidFill>
                <a:effectLst/>
                <a:latin typeface="+mn-lt"/>
                <a:ea typeface="+mn-ea"/>
                <a:cs typeface="+mn-cs"/>
              </a:rPr>
              <a:t> &amp; Coast): wonen en kantoren, plint met supermarkt, start bouw eind 2026; heel veel ondergronds K&amp;L verlegd. Begin 2029 gereed. Afgelopen periode gewerkt aan vrij maken K&amp;L. https://zuidas.nl/blog/2025/12/22/verticaal-labyrint-aan-kabels-en-leidingen-ravel/</a:t>
            </a:r>
          </a:p>
          <a:p>
            <a:r>
              <a:rPr lang="nl-NL" sz="1200" kern="1200" dirty="0">
                <a:solidFill>
                  <a:schemeClr val="tx1"/>
                </a:solidFill>
                <a:effectLst/>
                <a:latin typeface="+mn-lt"/>
                <a:ea typeface="+mn-ea"/>
                <a:cs typeface="+mn-cs"/>
              </a:rPr>
              <a:t>Student Experience: huidig </a:t>
            </a:r>
            <a:r>
              <a:rPr lang="nl-NL" sz="1200" kern="1200" dirty="0">
                <a:solidFill>
                  <a:schemeClr val="tx1"/>
                </a:solidFill>
                <a:effectLst/>
                <a:highlight>
                  <a:srgbClr val="FFFF00"/>
                </a:highlight>
                <a:latin typeface="+mn-lt"/>
                <a:ea typeface="+mn-ea"/>
                <a:cs typeface="+mn-cs"/>
              </a:rPr>
              <a:t>contract verlengd tot 1 juli 2027; daarna ontmantelen. </a:t>
            </a:r>
          </a:p>
          <a:p>
            <a:r>
              <a:rPr lang="nl-NL" sz="1200" kern="1200" dirty="0">
                <a:solidFill>
                  <a:schemeClr val="tx1"/>
                </a:solidFill>
                <a:effectLst/>
                <a:latin typeface="+mn-lt"/>
                <a:ea typeface="+mn-ea"/>
                <a:cs typeface="+mn-cs"/>
              </a:rPr>
              <a:t>Kavel J. Overeenkomst met Eigen Haard voor ruim 260 sociale huurwoningen, voorzieningen en beperkt kantoorprogramma. Start bouw augustus 2028</a:t>
            </a:r>
          </a:p>
          <a:p>
            <a:r>
              <a:rPr lang="nl-NL" sz="1200" kern="1200" dirty="0" err="1">
                <a:solidFill>
                  <a:schemeClr val="tx1"/>
                </a:solidFill>
                <a:effectLst/>
                <a:latin typeface="+mn-lt"/>
                <a:ea typeface="+mn-ea"/>
                <a:cs typeface="+mn-cs"/>
              </a:rPr>
              <a:t>TicTacToe</a:t>
            </a:r>
            <a:r>
              <a:rPr lang="nl-NL" sz="1200" kern="1200" dirty="0">
                <a:solidFill>
                  <a:schemeClr val="tx1"/>
                </a:solidFill>
                <a:effectLst/>
                <a:latin typeface="+mn-lt"/>
                <a:ea typeface="+mn-ea"/>
                <a:cs typeface="+mn-cs"/>
              </a:rPr>
              <a:t>: 75 gezinswoningen, gemiddeld 80 m2, middelduur, ontwikkelaar </a:t>
            </a:r>
            <a:r>
              <a:rPr lang="nl-NL" sz="1200" kern="1200" dirty="0" err="1">
                <a:solidFill>
                  <a:schemeClr val="tx1"/>
                </a:solidFill>
                <a:effectLst/>
                <a:latin typeface="+mn-lt"/>
                <a:ea typeface="+mn-ea"/>
                <a:cs typeface="+mn-cs"/>
              </a:rPr>
              <a:t>Oostmeijer</a:t>
            </a:r>
            <a:r>
              <a:rPr lang="nl-NL" sz="1200" kern="1200" dirty="0">
                <a:solidFill>
                  <a:schemeClr val="tx1"/>
                </a:solidFill>
                <a:effectLst/>
                <a:latin typeface="+mn-lt"/>
                <a:ea typeface="+mn-ea"/>
                <a:cs typeface="+mn-cs"/>
              </a:rPr>
              <a:t>. Beoogde start bouw = maart 2027</a:t>
            </a:r>
          </a:p>
        </p:txBody>
      </p:sp>
      <p:sp>
        <p:nvSpPr>
          <p:cNvPr id="4" name="Tijdelijke aanduiding voor dianummer 3">
            <a:extLst>
              <a:ext uri="{FF2B5EF4-FFF2-40B4-BE49-F238E27FC236}">
                <a16:creationId xmlns:a16="http://schemas.microsoft.com/office/drawing/2014/main" id="{02FC2E47-ACAB-936A-BACC-88A3D26577E8}"/>
              </a:ext>
            </a:extLst>
          </p:cNvPr>
          <p:cNvSpPr>
            <a:spLocks noGrp="1"/>
          </p:cNvSpPr>
          <p:nvPr>
            <p:ph type="sldNum" sz="quarter" idx="10"/>
          </p:nvPr>
        </p:nvSpPr>
        <p:spPr/>
        <p:txBody>
          <a:bodyPr/>
          <a:lstStyle/>
          <a:p>
            <a:fld id="{D8239484-37A1-4279-B8E8-6C3A9AE1FDB1}" type="slidenum">
              <a:rPr lang="nl-NL" smtClean="0"/>
              <a:t>14</a:t>
            </a:fld>
            <a:endParaRPr lang="nl-NL"/>
          </a:p>
        </p:txBody>
      </p:sp>
    </p:spTree>
    <p:extLst>
      <p:ext uri="{BB962C8B-B14F-4D97-AF65-F5344CB8AC3E}">
        <p14:creationId xmlns:p14="http://schemas.microsoft.com/office/powerpoint/2010/main" val="386735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2362A-9330-2D2D-52AD-F1220A816E8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E53FCEA-6C1C-C539-507D-8D8AC5BCC13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4BDB63F-2BE0-4356-0670-A7C3A4605D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a:t>
            </a:r>
            <a:r>
              <a:rPr lang="nl-NL" sz="1200" kern="1200" dirty="0" err="1">
                <a:solidFill>
                  <a:schemeClr val="tx1"/>
                </a:solidFill>
                <a:effectLst/>
                <a:latin typeface="+mn-lt"/>
                <a:ea typeface="+mn-ea"/>
                <a:cs typeface="+mn-cs"/>
              </a:rPr>
              <a:t>Ravel</a:t>
            </a:r>
            <a:r>
              <a:rPr lang="nl-NL" sz="1200" kern="1200" dirty="0">
                <a:solidFill>
                  <a:schemeClr val="tx1"/>
                </a:solidFill>
                <a:effectLst/>
                <a:latin typeface="+mn-lt"/>
                <a:ea typeface="+mn-ea"/>
                <a:cs typeface="+mn-cs"/>
              </a:rPr>
              <a:t> zijn auto’s in de openbare ruimte niet toegestaan. In plaats daarvan is er veel ruimte voor groen, dat de bebouwing en de openbare ruimte met elkaar verbindt, ruimte geeft aan biodiversiteit en aangename gebruiksmogelijkheden biedt aan volwassenen en speelmogelijkheden aan kinderen. Dankzij de </a:t>
            </a:r>
            <a:r>
              <a:rPr lang="nl-NL" sz="1200" kern="1200" dirty="0" err="1">
                <a:solidFill>
                  <a:schemeClr val="tx1"/>
                </a:solidFill>
                <a:effectLst/>
                <a:latin typeface="+mn-lt"/>
                <a:ea typeface="+mn-ea"/>
                <a:cs typeface="+mn-cs"/>
              </a:rPr>
              <a:t>De</a:t>
            </a:r>
            <a:r>
              <a:rPr lang="nl-NL" sz="1200" kern="1200" dirty="0">
                <a:solidFill>
                  <a:schemeClr val="tx1"/>
                </a:solidFill>
                <a:effectLst/>
                <a:latin typeface="+mn-lt"/>
                <a:ea typeface="+mn-ea"/>
                <a:cs typeface="+mn-cs"/>
              </a:rPr>
              <a:t> Boelegracht en zijn zachte oevers lopen groen en water vloeiend in elkaar over.</a:t>
            </a:r>
          </a:p>
          <a:p>
            <a:endParaRPr lang="nl-NL" baseline="0" dirty="0"/>
          </a:p>
        </p:txBody>
      </p:sp>
      <p:sp>
        <p:nvSpPr>
          <p:cNvPr id="4" name="Tijdelijke aanduiding voor dianummer 3">
            <a:extLst>
              <a:ext uri="{FF2B5EF4-FFF2-40B4-BE49-F238E27FC236}">
                <a16:creationId xmlns:a16="http://schemas.microsoft.com/office/drawing/2014/main" id="{D86D240D-5C60-13C1-2D39-5DBDB4701FA6}"/>
              </a:ext>
            </a:extLst>
          </p:cNvPr>
          <p:cNvSpPr>
            <a:spLocks noGrp="1"/>
          </p:cNvSpPr>
          <p:nvPr>
            <p:ph type="sldNum" sz="quarter" idx="10"/>
          </p:nvPr>
        </p:nvSpPr>
        <p:spPr/>
        <p:txBody>
          <a:bodyPr/>
          <a:lstStyle/>
          <a:p>
            <a:fld id="{D8239484-37A1-4279-B8E8-6C3A9AE1FDB1}" type="slidenum">
              <a:rPr lang="nl-NL" smtClean="0"/>
              <a:t>15</a:t>
            </a:fld>
            <a:endParaRPr lang="nl-NL"/>
          </a:p>
        </p:txBody>
      </p:sp>
    </p:spTree>
    <p:extLst>
      <p:ext uri="{BB962C8B-B14F-4D97-AF65-F5344CB8AC3E}">
        <p14:creationId xmlns:p14="http://schemas.microsoft.com/office/powerpoint/2010/main" val="1256112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C7BBE-91B2-1201-0D8E-A6EF11A14BA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23CAF9-C94B-0412-12A6-8121D34DFBD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656637-3231-FDC8-1256-3C5C2DA3963D}"/>
              </a:ext>
            </a:extLst>
          </p:cNvPr>
          <p:cNvSpPr>
            <a:spLocks noGrp="1"/>
          </p:cNvSpPr>
          <p:nvPr>
            <p:ph type="body" idx="1"/>
          </p:nvPr>
        </p:nvSpPr>
        <p:spPr/>
        <p:txBody>
          <a:bodyPr/>
          <a:lstStyle/>
          <a:p>
            <a:endParaRPr lang="nl-NL" baseline="0" dirty="0"/>
          </a:p>
        </p:txBody>
      </p:sp>
      <p:sp>
        <p:nvSpPr>
          <p:cNvPr id="4" name="Tijdelijke aanduiding voor dianummer 3">
            <a:extLst>
              <a:ext uri="{FF2B5EF4-FFF2-40B4-BE49-F238E27FC236}">
                <a16:creationId xmlns:a16="http://schemas.microsoft.com/office/drawing/2014/main" id="{CCE9A7E2-B607-3931-0A82-85F2BA08DB8A}"/>
              </a:ext>
            </a:extLst>
          </p:cNvPr>
          <p:cNvSpPr>
            <a:spLocks noGrp="1"/>
          </p:cNvSpPr>
          <p:nvPr>
            <p:ph type="sldNum" sz="quarter" idx="10"/>
          </p:nvPr>
        </p:nvSpPr>
        <p:spPr/>
        <p:txBody>
          <a:bodyPr/>
          <a:lstStyle/>
          <a:p>
            <a:fld id="{D8239484-37A1-4279-B8E8-6C3A9AE1FDB1}" type="slidenum">
              <a:rPr lang="nl-NL" smtClean="0"/>
              <a:t>16</a:t>
            </a:fld>
            <a:endParaRPr lang="nl-NL"/>
          </a:p>
        </p:txBody>
      </p:sp>
    </p:spTree>
    <p:extLst>
      <p:ext uri="{BB962C8B-B14F-4D97-AF65-F5344CB8AC3E}">
        <p14:creationId xmlns:p14="http://schemas.microsoft.com/office/powerpoint/2010/main" val="935461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A2F27-4E96-BB2D-BF02-A3753DC47B0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CC56AFB-16D8-73FA-79E5-E70228EA700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54020C5-3859-FFFB-575B-84333AECDE90}"/>
              </a:ext>
            </a:extLst>
          </p:cNvPr>
          <p:cNvSpPr>
            <a:spLocks noGrp="1"/>
          </p:cNvSpPr>
          <p:nvPr>
            <p:ph type="body" idx="1"/>
          </p:nvPr>
        </p:nvSpPr>
        <p:spPr/>
        <p:txBody>
          <a:bodyPr/>
          <a:lstStyle/>
          <a:p>
            <a:endParaRPr lang="nl-NL" baseline="0" dirty="0"/>
          </a:p>
        </p:txBody>
      </p:sp>
      <p:sp>
        <p:nvSpPr>
          <p:cNvPr id="4" name="Tijdelijke aanduiding voor dianummer 3">
            <a:extLst>
              <a:ext uri="{FF2B5EF4-FFF2-40B4-BE49-F238E27FC236}">
                <a16:creationId xmlns:a16="http://schemas.microsoft.com/office/drawing/2014/main" id="{DFBA1DA8-8982-3985-A39F-58C3158F309E}"/>
              </a:ext>
            </a:extLst>
          </p:cNvPr>
          <p:cNvSpPr>
            <a:spLocks noGrp="1"/>
          </p:cNvSpPr>
          <p:nvPr>
            <p:ph type="sldNum" sz="quarter" idx="10"/>
          </p:nvPr>
        </p:nvSpPr>
        <p:spPr/>
        <p:txBody>
          <a:bodyPr/>
          <a:lstStyle/>
          <a:p>
            <a:fld id="{D8239484-37A1-4279-B8E8-6C3A9AE1FDB1}" type="slidenum">
              <a:rPr lang="nl-NL" smtClean="0"/>
              <a:t>17</a:t>
            </a:fld>
            <a:endParaRPr lang="nl-NL"/>
          </a:p>
        </p:txBody>
      </p:sp>
    </p:spTree>
    <p:extLst>
      <p:ext uri="{BB962C8B-B14F-4D97-AF65-F5344CB8AC3E}">
        <p14:creationId xmlns:p14="http://schemas.microsoft.com/office/powerpoint/2010/main" val="139467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55BAE-0D20-6FD9-A03C-68D6F8D5A06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1B2E8C8-B0E3-F6BE-F03B-027F481772C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728E078-6517-88CD-BB87-245FE52C0FAC}"/>
              </a:ext>
            </a:extLst>
          </p:cNvPr>
          <p:cNvSpPr>
            <a:spLocks noGrp="1"/>
          </p:cNvSpPr>
          <p:nvPr>
            <p:ph type="body" idx="1"/>
          </p:nvPr>
        </p:nvSpPr>
        <p:spPr/>
        <p:txBody>
          <a:bodyPr/>
          <a:lstStyle/>
          <a:p>
            <a:r>
              <a:rPr lang="nl-NL" sz="1200" kern="1200" dirty="0">
                <a:solidFill>
                  <a:schemeClr val="tx1"/>
                </a:solidFill>
                <a:effectLst/>
                <a:latin typeface="+mn-lt"/>
                <a:ea typeface="+mn-ea"/>
                <a:cs typeface="+mn-cs"/>
              </a:rPr>
              <a:t> </a:t>
            </a:r>
          </a:p>
          <a:p>
            <a:pPr lvl="0"/>
            <a:r>
              <a:rPr lang="nl-NL" sz="1200" kern="1200" dirty="0">
                <a:solidFill>
                  <a:schemeClr val="tx1"/>
                </a:solidFill>
                <a:effectLst/>
                <a:latin typeface="+mn-lt"/>
                <a:ea typeface="+mn-ea"/>
                <a:cs typeface="+mn-cs"/>
              </a:rPr>
              <a:t>Bewoners krijgen een oplegger bij tekenen huurcontract ter informatie waarin route, openingstijden en spelregels bij </a:t>
            </a:r>
            <a:r>
              <a:rPr lang="nl-NL" sz="1200" kern="1200" dirty="0" err="1">
                <a:solidFill>
                  <a:schemeClr val="tx1"/>
                </a:solidFill>
                <a:effectLst/>
                <a:latin typeface="+mn-lt"/>
                <a:ea typeface="+mn-ea"/>
                <a:cs typeface="+mn-cs"/>
              </a:rPr>
              <a:t>inhuizing</a:t>
            </a:r>
            <a:r>
              <a:rPr lang="nl-NL" sz="1200" kern="1200" dirty="0">
                <a:solidFill>
                  <a:schemeClr val="tx1"/>
                </a:solidFill>
                <a:effectLst/>
                <a:latin typeface="+mn-lt"/>
                <a:ea typeface="+mn-ea"/>
                <a:cs typeface="+mn-cs"/>
              </a:rPr>
              <a:t> staan opgenomen.</a:t>
            </a:r>
          </a:p>
          <a:p>
            <a:r>
              <a:rPr lang="nl-NL" sz="1200" kern="1200" dirty="0">
                <a:solidFill>
                  <a:schemeClr val="tx1"/>
                </a:solidFill>
                <a:effectLst/>
                <a:latin typeface="+mn-lt"/>
                <a:ea typeface="+mn-ea"/>
                <a:cs typeface="+mn-cs"/>
              </a:rPr>
              <a:t> </a:t>
            </a:r>
          </a:p>
          <a:p>
            <a:pPr lvl="0"/>
            <a:r>
              <a:rPr lang="nl-NL" sz="1200" kern="1200" dirty="0">
                <a:solidFill>
                  <a:schemeClr val="tx1"/>
                </a:solidFill>
                <a:effectLst/>
                <a:latin typeface="+mn-lt"/>
                <a:ea typeface="+mn-ea"/>
                <a:cs typeface="+mn-cs"/>
              </a:rPr>
              <a:t>Verkeersregelaars krijgen instructie over de openingstijden. Vanuit </a:t>
            </a:r>
            <a:r>
              <a:rPr lang="nl-NL" sz="1200" kern="1200" dirty="0" err="1">
                <a:solidFill>
                  <a:schemeClr val="tx1"/>
                </a:solidFill>
                <a:effectLst/>
                <a:latin typeface="+mn-lt"/>
                <a:ea typeface="+mn-ea"/>
                <a:cs typeface="+mn-cs"/>
              </a:rPr>
              <a:t>Rochdale</a:t>
            </a:r>
            <a:r>
              <a:rPr lang="nl-NL" sz="1200" kern="1200" dirty="0">
                <a:solidFill>
                  <a:schemeClr val="tx1"/>
                </a:solidFill>
                <a:effectLst/>
                <a:latin typeface="+mn-lt"/>
                <a:ea typeface="+mn-ea"/>
                <a:cs typeface="+mn-cs"/>
              </a:rPr>
              <a:t> is bij leidinggevende verzoek gedaan uren vrij te maken voor een verhuismanager die het einde van de dag aanwezig is. Het organiseren van de verkeersregelaars is een gedeelde opgave, waarbij de kosten gelijk verdeeld worden tussen beide organisaties.</a:t>
            </a:r>
          </a:p>
          <a:p>
            <a:r>
              <a:rPr lang="nl-NL" sz="1200" kern="1200" dirty="0">
                <a:solidFill>
                  <a:schemeClr val="tx1"/>
                </a:solidFill>
                <a:effectLst/>
                <a:latin typeface="+mn-lt"/>
                <a:ea typeface="+mn-ea"/>
                <a:cs typeface="+mn-cs"/>
              </a:rPr>
              <a:t> </a:t>
            </a:r>
          </a:p>
          <a:p>
            <a:pPr lvl="0"/>
            <a:r>
              <a:rPr lang="nl-NL" sz="1200" kern="1200" dirty="0">
                <a:solidFill>
                  <a:schemeClr val="tx1"/>
                </a:solidFill>
                <a:effectLst/>
                <a:latin typeface="+mn-lt"/>
                <a:ea typeface="+mn-ea"/>
                <a:cs typeface="+mn-cs"/>
              </a:rPr>
              <a:t>Bouwers op de hoogte dat er bewoners zijn op het terrein die verhuizen door de gemeente.</a:t>
            </a:r>
          </a:p>
          <a:p>
            <a:r>
              <a:rPr lang="nl-NL" sz="1200" kern="1200" dirty="0">
                <a:solidFill>
                  <a:schemeClr val="tx1"/>
                </a:solidFill>
                <a:effectLst/>
                <a:latin typeface="+mn-lt"/>
                <a:ea typeface="+mn-ea"/>
                <a:cs typeface="+mn-cs"/>
              </a:rPr>
              <a:t> </a:t>
            </a:r>
          </a:p>
          <a:p>
            <a:pPr lvl="0"/>
            <a:r>
              <a:rPr lang="nl-NL" sz="1200" kern="1200" dirty="0">
                <a:solidFill>
                  <a:schemeClr val="tx1"/>
                </a:solidFill>
                <a:effectLst/>
                <a:latin typeface="+mn-lt"/>
                <a:ea typeface="+mn-ea"/>
                <a:cs typeface="+mn-cs"/>
              </a:rPr>
              <a:t>3 dagen per week van 9 tot 4. De dagen wisselen, voorkeur ook zaterdag. Weekend is voor gemeente nog wel lastiger gezien het feit dat er niemand aanwezig is. Tijdens de bewonersavond wordt gecommuniceerd dat het gaat om drie dagen van 9 tot 4, maar dat het afhankelijk is van inzet verkeersregelaars.</a:t>
            </a:r>
          </a:p>
          <a:p>
            <a:r>
              <a:rPr lang="nl-NL" sz="1200" kern="1200" dirty="0">
                <a:solidFill>
                  <a:schemeClr val="tx1"/>
                </a:solidFill>
                <a:effectLst/>
                <a:latin typeface="+mn-lt"/>
                <a:ea typeface="+mn-ea"/>
                <a:cs typeface="+mn-cs"/>
              </a:rPr>
              <a:t> </a:t>
            </a:r>
          </a:p>
          <a:p>
            <a:pPr lvl="0"/>
            <a:r>
              <a:rPr lang="nl-NL" sz="1200" kern="1200" dirty="0">
                <a:solidFill>
                  <a:schemeClr val="tx1"/>
                </a:solidFill>
                <a:effectLst/>
                <a:latin typeface="+mn-lt"/>
                <a:ea typeface="+mn-ea"/>
                <a:cs typeface="+mn-cs"/>
              </a:rPr>
              <a:t>Tijdens bewonersavond geeft Thomas Bokeloh een toelichting bij de verschillende routes die er zijn richting het gebied. Namelijk de openbare die altijd open is en die via de </a:t>
            </a:r>
            <a:r>
              <a:rPr lang="nl-NL" sz="1200" kern="1200" dirty="0" err="1">
                <a:solidFill>
                  <a:schemeClr val="tx1"/>
                </a:solidFill>
                <a:effectLst/>
                <a:latin typeface="+mn-lt"/>
                <a:ea typeface="+mn-ea"/>
                <a:cs typeface="+mn-cs"/>
              </a:rPr>
              <a:t>bouwweg</a:t>
            </a:r>
            <a:r>
              <a:rPr lang="nl-NL" sz="1200" kern="1200" dirty="0">
                <a:solidFill>
                  <a:schemeClr val="tx1"/>
                </a:solidFill>
                <a:effectLst/>
                <a:latin typeface="+mn-lt"/>
                <a:ea typeface="+mn-ea"/>
                <a:cs typeface="+mn-cs"/>
              </a:rPr>
              <a:t>.</a:t>
            </a:r>
          </a:p>
          <a:p>
            <a:endParaRPr lang="nl-NL" baseline="0" dirty="0"/>
          </a:p>
        </p:txBody>
      </p:sp>
      <p:sp>
        <p:nvSpPr>
          <p:cNvPr id="4" name="Tijdelijke aanduiding voor dianummer 3">
            <a:extLst>
              <a:ext uri="{FF2B5EF4-FFF2-40B4-BE49-F238E27FC236}">
                <a16:creationId xmlns:a16="http://schemas.microsoft.com/office/drawing/2014/main" id="{8F2AD3ED-6D76-F7C0-77E5-D659E5E9C50D}"/>
              </a:ext>
            </a:extLst>
          </p:cNvPr>
          <p:cNvSpPr>
            <a:spLocks noGrp="1"/>
          </p:cNvSpPr>
          <p:nvPr>
            <p:ph type="sldNum" sz="quarter" idx="10"/>
          </p:nvPr>
        </p:nvSpPr>
        <p:spPr/>
        <p:txBody>
          <a:bodyPr/>
          <a:lstStyle/>
          <a:p>
            <a:fld id="{D8239484-37A1-4279-B8E8-6C3A9AE1FDB1}" type="slidenum">
              <a:rPr lang="nl-NL" smtClean="0"/>
              <a:t>18</a:t>
            </a:fld>
            <a:endParaRPr lang="nl-NL"/>
          </a:p>
        </p:txBody>
      </p:sp>
    </p:spTree>
    <p:extLst>
      <p:ext uri="{BB962C8B-B14F-4D97-AF65-F5344CB8AC3E}">
        <p14:creationId xmlns:p14="http://schemas.microsoft.com/office/powerpoint/2010/main" val="3028891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8DC75-05F7-BEFE-E7C0-1561BD24A9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B13F25-6E08-4461-4E51-B8E01B519D6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239F5B4-AC49-1BE4-AEB3-533236F80272}"/>
              </a:ext>
            </a:extLst>
          </p:cNvPr>
          <p:cNvSpPr>
            <a:spLocks noGrp="1"/>
          </p:cNvSpPr>
          <p:nvPr>
            <p:ph type="body" idx="1"/>
          </p:nvPr>
        </p:nvSpPr>
        <p:spPr/>
        <p:txBody>
          <a:bodyPr/>
          <a:lstStyle/>
          <a:p>
            <a:endParaRPr lang="nl-NL" baseline="0" dirty="0"/>
          </a:p>
        </p:txBody>
      </p:sp>
      <p:sp>
        <p:nvSpPr>
          <p:cNvPr id="4" name="Tijdelijke aanduiding voor dianummer 3">
            <a:extLst>
              <a:ext uri="{FF2B5EF4-FFF2-40B4-BE49-F238E27FC236}">
                <a16:creationId xmlns:a16="http://schemas.microsoft.com/office/drawing/2014/main" id="{54CDA300-8DD3-D350-6894-96A7E3A08CAD}"/>
              </a:ext>
            </a:extLst>
          </p:cNvPr>
          <p:cNvSpPr>
            <a:spLocks noGrp="1"/>
          </p:cNvSpPr>
          <p:nvPr>
            <p:ph type="sldNum" sz="quarter" idx="10"/>
          </p:nvPr>
        </p:nvSpPr>
        <p:spPr/>
        <p:txBody>
          <a:bodyPr/>
          <a:lstStyle/>
          <a:p>
            <a:fld id="{D8239484-37A1-4279-B8E8-6C3A9AE1FDB1}" type="slidenum">
              <a:rPr lang="nl-NL" smtClean="0"/>
              <a:t>19</a:t>
            </a:fld>
            <a:endParaRPr lang="nl-NL"/>
          </a:p>
        </p:txBody>
      </p:sp>
    </p:spTree>
    <p:extLst>
      <p:ext uri="{BB962C8B-B14F-4D97-AF65-F5344CB8AC3E}">
        <p14:creationId xmlns:p14="http://schemas.microsoft.com/office/powerpoint/2010/main" val="133886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DCCF7-6DAF-A242-0F5B-A495F289E99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2DEB7FB-BC83-F6FD-C298-87A2E8850D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3ED187F-CDC8-6841-D380-4DF246C66442}"/>
              </a:ext>
            </a:extLst>
          </p:cNvPr>
          <p:cNvSpPr>
            <a:spLocks noGrp="1"/>
          </p:cNvSpPr>
          <p:nvPr>
            <p:ph type="body" idx="1"/>
          </p:nvPr>
        </p:nvSpPr>
        <p:spPr/>
        <p:txBody>
          <a:bodyPr/>
          <a:lstStyle/>
          <a:p>
            <a:r>
              <a:rPr lang="nl-NL" sz="1200" kern="1200" dirty="0">
                <a:solidFill>
                  <a:schemeClr val="tx1"/>
                </a:solidFill>
                <a:effectLst/>
                <a:latin typeface="+mn-lt"/>
                <a:ea typeface="+mn-ea"/>
                <a:cs typeface="+mn-cs"/>
              </a:rPr>
              <a:t>Informatiecentrum Zuidas-</a:t>
            </a:r>
            <a:r>
              <a:rPr lang="nl-NL" sz="1200" kern="1200" dirty="0" err="1">
                <a:solidFill>
                  <a:schemeClr val="tx1"/>
                </a:solidFill>
                <a:effectLst/>
                <a:latin typeface="+mn-lt"/>
                <a:ea typeface="+mn-ea"/>
                <a:cs typeface="+mn-cs"/>
              </a:rPr>
              <a:t>Zuidasdok</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World Trade Center, begane grond</a:t>
            </a:r>
            <a:br>
              <a:rPr lang="nl-NL" sz="1200" kern="1200" dirty="0">
                <a:solidFill>
                  <a:schemeClr val="tx1"/>
                </a:solidFill>
                <a:effectLst/>
                <a:latin typeface="+mn-lt"/>
                <a:ea typeface="+mn-ea"/>
                <a:cs typeface="+mn-cs"/>
              </a:rPr>
            </a:br>
            <a:r>
              <a:rPr lang="nl-NL" sz="1200" kern="1200" dirty="0" err="1">
                <a:solidFill>
                  <a:schemeClr val="tx1"/>
                </a:solidFill>
                <a:effectLst/>
                <a:latin typeface="+mn-lt"/>
                <a:ea typeface="+mn-ea"/>
                <a:cs typeface="+mn-cs"/>
              </a:rPr>
              <a:t>Strawinskylaan</a:t>
            </a:r>
            <a:r>
              <a:rPr lang="nl-NL" sz="1200" kern="1200" dirty="0">
                <a:solidFill>
                  <a:schemeClr val="tx1"/>
                </a:solidFill>
                <a:effectLst/>
                <a:latin typeface="+mn-lt"/>
                <a:ea typeface="+mn-ea"/>
                <a:cs typeface="+mn-cs"/>
              </a:rPr>
              <a:t> 59</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1077 XW  Amsterdam</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Van 22 juni t/m 10 aug </a:t>
            </a:r>
            <a:r>
              <a:rPr lang="nl-NL" sz="1200" kern="1200" dirty="0">
                <a:solidFill>
                  <a:schemeClr val="tx1"/>
                </a:solidFill>
                <a:effectLst/>
                <a:latin typeface="+mn-lt"/>
                <a:ea typeface="+mn-ea"/>
                <a:cs typeface="+mn-cs"/>
              </a:rPr>
              <a:t>kunnen mensen voor meer informatie over de gebiedsontwikkeling Zuidas en/of over </a:t>
            </a:r>
            <a:r>
              <a:rPr lang="nl-NL" sz="1200" kern="1200" dirty="0" err="1">
                <a:solidFill>
                  <a:schemeClr val="tx1"/>
                </a:solidFill>
                <a:effectLst/>
                <a:latin typeface="+mn-lt"/>
                <a:ea typeface="+mn-ea"/>
                <a:cs typeface="+mn-cs"/>
              </a:rPr>
              <a:t>ZuidasDok</a:t>
            </a:r>
            <a:r>
              <a:rPr lang="nl-NL" sz="1200" kern="1200" dirty="0">
                <a:solidFill>
                  <a:schemeClr val="tx1"/>
                </a:solidFill>
                <a:effectLst/>
                <a:latin typeface="+mn-lt"/>
                <a:ea typeface="+mn-ea"/>
                <a:cs typeface="+mn-cs"/>
              </a:rPr>
              <a:t> terecht in onze </a:t>
            </a:r>
            <a:r>
              <a:rPr lang="nl-NL" sz="1200" b="1" kern="1200" dirty="0">
                <a:solidFill>
                  <a:schemeClr val="tx1"/>
                </a:solidFill>
                <a:effectLst/>
                <a:latin typeface="+mn-lt"/>
                <a:ea typeface="+mn-ea"/>
                <a:cs typeface="+mn-cs"/>
              </a:rPr>
              <a:t>Pipowagen.</a:t>
            </a:r>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Deze staat op het Gustav Mahlerplein. Open van maandag t/m donderdag van 10u tot 17.30 met elke middag een lunchwandeling met gids tussen 12-13u door het gebied waarbij je meer hoort over de ontwikkelingen van </a:t>
            </a:r>
            <a:r>
              <a:rPr lang="nl-NL" sz="1200" kern="1200" dirty="0" err="1">
                <a:solidFill>
                  <a:schemeClr val="tx1"/>
                </a:solidFill>
                <a:effectLst/>
                <a:latin typeface="+mn-lt"/>
                <a:ea typeface="+mn-ea"/>
                <a:cs typeface="+mn-cs"/>
              </a:rPr>
              <a:t>ZuidasDok</a:t>
            </a:r>
            <a:r>
              <a:rPr lang="nl-NL" sz="1200" kern="1200" dirty="0">
                <a:solidFill>
                  <a:schemeClr val="tx1"/>
                </a:solidFill>
                <a:effectLst/>
                <a:latin typeface="+mn-lt"/>
                <a:ea typeface="+mn-ea"/>
                <a:cs typeface="+mn-cs"/>
              </a:rPr>
              <a:t> en Zuidas. Als mensen willen deelnemen aan de lunchwandeling, dan hoef je je daar niet voor op te geven. Kan iedereen aan meedoen, gewoon verzamelen </a:t>
            </a:r>
            <a:r>
              <a:rPr lang="nl-NL" sz="1200" kern="1200" dirty="0">
                <a:solidFill>
                  <a:srgbClr val="FF0000"/>
                </a:solidFill>
                <a:effectLst/>
                <a:latin typeface="+mn-lt"/>
                <a:ea typeface="+mn-ea"/>
                <a:cs typeface="+mn-cs"/>
              </a:rPr>
              <a:t>Gustav</a:t>
            </a:r>
            <a:r>
              <a:rPr lang="nl-NL" sz="1200" kern="1200" dirty="0">
                <a:solidFill>
                  <a:schemeClr val="tx1"/>
                </a:solidFill>
                <a:effectLst/>
                <a:latin typeface="+mn-lt"/>
                <a:ea typeface="+mn-ea"/>
                <a:cs typeface="+mn-cs"/>
              </a:rPr>
              <a:t> Mahlerplein bij de Pipowagen. </a:t>
            </a:r>
          </a:p>
          <a:p>
            <a:r>
              <a:rPr lang="nl-NL" sz="1200" kern="1200" dirty="0">
                <a:solidFill>
                  <a:schemeClr val="tx1"/>
                </a:solidFill>
                <a:effectLst/>
                <a:latin typeface="+mn-lt"/>
                <a:ea typeface="+mn-ea"/>
                <a:cs typeface="+mn-cs"/>
              </a:rPr>
              <a: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p>
        </p:txBody>
      </p:sp>
      <p:sp>
        <p:nvSpPr>
          <p:cNvPr id="4" name="Tijdelijke aanduiding voor dianummer 3">
            <a:extLst>
              <a:ext uri="{FF2B5EF4-FFF2-40B4-BE49-F238E27FC236}">
                <a16:creationId xmlns:a16="http://schemas.microsoft.com/office/drawing/2014/main" id="{15002092-9BD5-4354-6742-8A04B6DE3E0F}"/>
              </a:ext>
            </a:extLst>
          </p:cNvPr>
          <p:cNvSpPr>
            <a:spLocks noGrp="1"/>
          </p:cNvSpPr>
          <p:nvPr>
            <p:ph type="sldNum" sz="quarter" idx="10"/>
          </p:nvPr>
        </p:nvSpPr>
        <p:spPr/>
        <p:txBody>
          <a:bodyPr/>
          <a:lstStyle/>
          <a:p>
            <a:fld id="{D8239484-37A1-4279-B8E8-6C3A9AE1FDB1}" type="slidenum">
              <a:rPr lang="nl-NL" smtClean="0"/>
              <a:t>20</a:t>
            </a:fld>
            <a:endParaRPr lang="nl-NL"/>
          </a:p>
        </p:txBody>
      </p:sp>
    </p:spTree>
    <p:extLst>
      <p:ext uri="{BB962C8B-B14F-4D97-AF65-F5344CB8AC3E}">
        <p14:creationId xmlns:p14="http://schemas.microsoft.com/office/powerpoint/2010/main" val="2184120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CA944EC-334E-40F0-A2E0-D11387BB7E2E}" type="slidenum">
              <a:rPr lang="nl-NL" smtClean="0"/>
              <a:t>2</a:t>
            </a:fld>
            <a:endParaRPr lang="nl-NL"/>
          </a:p>
        </p:txBody>
      </p:sp>
    </p:spTree>
    <p:extLst>
      <p:ext uri="{BB962C8B-B14F-4D97-AF65-F5344CB8AC3E}">
        <p14:creationId xmlns:p14="http://schemas.microsoft.com/office/powerpoint/2010/main" val="3143094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A944EC-334E-40F0-A2E0-D11387BB7E2E}" type="slidenum">
              <a:rPr lang="nl-NL" smtClean="0"/>
              <a:t>4</a:t>
            </a:fld>
            <a:endParaRPr lang="nl-NL"/>
          </a:p>
        </p:txBody>
      </p:sp>
    </p:spTree>
    <p:extLst>
      <p:ext uri="{BB962C8B-B14F-4D97-AF65-F5344CB8AC3E}">
        <p14:creationId xmlns:p14="http://schemas.microsoft.com/office/powerpoint/2010/main" val="1475282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A944EC-334E-40F0-A2E0-D11387BB7E2E}" type="slidenum">
              <a:rPr lang="nl-NL" smtClean="0"/>
              <a:t>5</a:t>
            </a:fld>
            <a:endParaRPr lang="nl-NL"/>
          </a:p>
        </p:txBody>
      </p:sp>
    </p:spTree>
    <p:extLst>
      <p:ext uri="{BB962C8B-B14F-4D97-AF65-F5344CB8AC3E}">
        <p14:creationId xmlns:p14="http://schemas.microsoft.com/office/powerpoint/2010/main" val="2356183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Zuidas bestaat uit t</a:t>
            </a:r>
            <a:r>
              <a:rPr lang="nl-NL" baseline="0" dirty="0"/>
              <a:t>wee projectgebieden:</a:t>
            </a:r>
            <a:r>
              <a:rPr lang="nl-NL" dirty="0"/>
              <a:t> Projectgebied Zuidas &amp; Projectgebied </a:t>
            </a:r>
            <a:r>
              <a:rPr lang="nl-NL" dirty="0" err="1"/>
              <a:t>Zuidasdok</a:t>
            </a:r>
            <a:r>
              <a:rPr lang="nl-NL" dirty="0"/>
              <a:t> (Tracébesluit)</a:t>
            </a:r>
            <a:br>
              <a:rPr lang="nl-NL" dirty="0">
                <a:cs typeface="+mn-lt"/>
              </a:rPr>
            </a:br>
            <a:endParaRPr lang="nl-NL" dirty="0"/>
          </a:p>
        </p:txBody>
      </p:sp>
      <p:sp>
        <p:nvSpPr>
          <p:cNvPr id="4" name="Tijdelijke aanduiding voor dianummer 3"/>
          <p:cNvSpPr>
            <a:spLocks noGrp="1"/>
          </p:cNvSpPr>
          <p:nvPr>
            <p:ph type="sldNum" sz="quarter" idx="10"/>
          </p:nvPr>
        </p:nvSpPr>
        <p:spPr/>
        <p:txBody>
          <a:bodyPr/>
          <a:lstStyle/>
          <a:p>
            <a:fld id="{D8239484-37A1-4279-B8E8-6C3A9AE1FDB1}" type="slidenum">
              <a:rPr lang="nl-NL" smtClean="0"/>
              <a:t>8</a:t>
            </a:fld>
            <a:endParaRPr lang="nl-NL"/>
          </a:p>
        </p:txBody>
      </p:sp>
    </p:spTree>
    <p:extLst>
      <p:ext uri="{BB962C8B-B14F-4D97-AF65-F5344CB8AC3E}">
        <p14:creationId xmlns:p14="http://schemas.microsoft.com/office/powerpoint/2010/main" val="812338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6A691-4610-95AA-AC49-CC7614CB005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04EE8A-C5AE-112A-B134-701AF41417D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C4F9AE8-CC65-37EC-C732-C0D042416C0F}"/>
              </a:ext>
            </a:extLst>
          </p:cNvPr>
          <p:cNvSpPr>
            <a:spLocks noGrp="1"/>
          </p:cNvSpPr>
          <p:nvPr>
            <p:ph type="body" idx="1"/>
          </p:nvPr>
        </p:nvSpPr>
        <p:spPr/>
        <p:txBody>
          <a:bodyPr/>
          <a:lstStyle/>
          <a:p>
            <a:pPr algn="l" fontAlgn="base">
              <a:spcAft>
                <a:spcPts val="1125"/>
              </a:spcAft>
            </a:pPr>
            <a:r>
              <a:rPr lang="nl-NL" b="0" i="0" dirty="0">
                <a:solidFill>
                  <a:srgbClr val="000000"/>
                </a:solidFill>
                <a:effectLst/>
                <a:latin typeface="hind-madurai"/>
              </a:rPr>
              <a:t>Zuidas is een grootstedelijk gebied en beslaat een oppervlakte van ongeveer 245 hectare (exclusief </a:t>
            </a:r>
            <a:r>
              <a:rPr lang="nl-NL" b="0" i="0" dirty="0" err="1">
                <a:solidFill>
                  <a:srgbClr val="000000"/>
                </a:solidFill>
                <a:effectLst/>
                <a:latin typeface="hind-madurai"/>
              </a:rPr>
              <a:t>Zuidasdok</a:t>
            </a:r>
            <a:r>
              <a:rPr lang="nl-NL" b="0" i="0" dirty="0">
                <a:solidFill>
                  <a:srgbClr val="000000"/>
                </a:solidFill>
                <a:effectLst/>
                <a:latin typeface="hind-madurai"/>
              </a:rPr>
              <a:t>). </a:t>
            </a:r>
          </a:p>
          <a:p>
            <a:pPr algn="l" fontAlgn="base">
              <a:spcAft>
                <a:spcPts val="1125"/>
              </a:spcAft>
            </a:pPr>
            <a:r>
              <a:rPr lang="nl-NL" b="0" i="0" dirty="0">
                <a:solidFill>
                  <a:srgbClr val="000000"/>
                </a:solidFill>
                <a:effectLst/>
                <a:latin typeface="hind-madurai"/>
              </a:rPr>
              <a:t>Afstand Zuidas noord - zuid = 1 km</a:t>
            </a:r>
          </a:p>
          <a:p>
            <a:pPr algn="l" fontAlgn="base">
              <a:spcAft>
                <a:spcPts val="1125"/>
              </a:spcAft>
            </a:pPr>
            <a:r>
              <a:rPr lang="nl-NL" b="0" i="0" dirty="0">
                <a:solidFill>
                  <a:srgbClr val="000000"/>
                </a:solidFill>
                <a:effectLst/>
                <a:latin typeface="hind-madurai"/>
              </a:rPr>
              <a:t>Afstand Zuidas oost - west = 3,5 km</a:t>
            </a:r>
            <a:br>
              <a:rPr lang="nl-NL" b="0" i="0" dirty="0">
                <a:solidFill>
                  <a:srgbClr val="000000"/>
                </a:solidFill>
                <a:effectLst/>
                <a:latin typeface="hind-madurai"/>
              </a:rPr>
            </a:br>
            <a:endParaRPr lang="nl-NL" dirty="0"/>
          </a:p>
          <a:p>
            <a:r>
              <a:rPr lang="nl-NL" dirty="0"/>
              <a:t>12 deelgebieden tussen de assen Europaboulevard, Beethovenstraat, Parnassusweg, </a:t>
            </a:r>
            <a:r>
              <a:rPr lang="nl-NL" dirty="0" err="1"/>
              <a:t>Amstelveenseweg</a:t>
            </a:r>
            <a:r>
              <a:rPr lang="nl-NL" dirty="0"/>
              <a:t> en (zuidelijke)</a:t>
            </a:r>
            <a:r>
              <a:rPr lang="nl-NL" baseline="0" dirty="0"/>
              <a:t> A10</a:t>
            </a:r>
            <a:r>
              <a:rPr lang="nl-NL" dirty="0"/>
              <a:t>. </a:t>
            </a:r>
            <a:endParaRPr lang="nl-NL" dirty="0">
              <a:ea typeface="Calibri"/>
              <a:cs typeface="Calibri"/>
            </a:endParaRPr>
          </a:p>
          <a:p>
            <a:endParaRPr lang="nl-NL" dirty="0">
              <a:ea typeface="Calibri"/>
              <a:cs typeface="+mn-lt"/>
            </a:endParaRPr>
          </a:p>
          <a:p>
            <a:r>
              <a:rPr lang="nl-NL" dirty="0">
                <a:ea typeface="Calibri"/>
                <a:cs typeface="+mn-lt"/>
              </a:rPr>
              <a:t>Ieder deelgebied heeft een eigen projectteam om gebiedsontwikkeling te regisseren. </a:t>
            </a:r>
          </a:p>
          <a:p>
            <a:endParaRPr lang="nl-NL" dirty="0">
              <a:ea typeface="Calibri"/>
              <a:cs typeface="+mn-lt"/>
            </a:endParaRPr>
          </a:p>
          <a:p>
            <a:r>
              <a:rPr lang="nl-NL" dirty="0">
                <a:ea typeface="Calibri"/>
                <a:cs typeface="+mn-lt"/>
              </a:rPr>
              <a:t>Disciplines binnen projectteam: projectmanager, technisch projectleider, </a:t>
            </a:r>
            <a:r>
              <a:rPr lang="nl-NL" dirty="0"/>
              <a:t>planoloog, </a:t>
            </a:r>
            <a:r>
              <a:rPr lang="nl-NL" dirty="0">
                <a:ea typeface="Calibri"/>
                <a:cs typeface="+mn-lt"/>
              </a:rPr>
              <a:t>stedenbouwkundige, ontwerper openbare ruimte, planner, planeconoom, juridisch adviseur, communicatie adviseur én omgevingsmanager. </a:t>
            </a:r>
          </a:p>
          <a:p>
            <a:br>
              <a:rPr lang="nl-NL" dirty="0">
                <a:cs typeface="+mn-lt"/>
              </a:rPr>
            </a:br>
            <a:r>
              <a:rPr lang="nl-NL" sz="1200" kern="1200" dirty="0">
                <a:solidFill>
                  <a:schemeClr val="tx1"/>
                </a:solidFill>
                <a:effectLst/>
                <a:latin typeface="+mn-lt"/>
                <a:ea typeface="+mn-ea"/>
                <a:cs typeface="+mn-cs"/>
              </a:rPr>
              <a:t>Verdi = Heiko Vader &amp; Sjors Frencken</a:t>
            </a:r>
          </a:p>
          <a:p>
            <a:r>
              <a:rPr lang="nl-NL" sz="1200" kern="1200" dirty="0">
                <a:solidFill>
                  <a:schemeClr val="tx1"/>
                </a:solidFill>
                <a:effectLst/>
                <a:latin typeface="+mn-lt"/>
                <a:ea typeface="+mn-ea"/>
                <a:cs typeface="+mn-cs"/>
              </a:rPr>
              <a:t>Fred. </a:t>
            </a:r>
            <a:r>
              <a:rPr lang="nl-NL" sz="1200" kern="1200" dirty="0" err="1">
                <a:solidFill>
                  <a:schemeClr val="tx1"/>
                </a:solidFill>
                <a:effectLst/>
                <a:latin typeface="+mn-lt"/>
                <a:ea typeface="+mn-ea"/>
                <a:cs typeface="+mn-cs"/>
              </a:rPr>
              <a:t>Roeskestraat</a:t>
            </a:r>
            <a:r>
              <a:rPr lang="nl-NL" sz="1200" kern="1200" dirty="0">
                <a:solidFill>
                  <a:schemeClr val="tx1"/>
                </a:solidFill>
                <a:effectLst/>
                <a:latin typeface="+mn-lt"/>
                <a:ea typeface="+mn-ea"/>
                <a:cs typeface="+mn-cs"/>
              </a:rPr>
              <a:t> = Matthijs van Eeuwijk</a:t>
            </a:r>
          </a:p>
          <a:p>
            <a:r>
              <a:rPr lang="nl-NL" sz="1200" kern="1200" dirty="0" err="1">
                <a:solidFill>
                  <a:schemeClr val="tx1"/>
                </a:solidFill>
                <a:effectLst/>
                <a:latin typeface="+mn-lt"/>
                <a:ea typeface="+mn-ea"/>
                <a:cs typeface="+mn-cs"/>
              </a:rPr>
              <a:t>Parnas</a:t>
            </a:r>
            <a:r>
              <a:rPr lang="nl-NL" sz="1200" kern="1200" dirty="0">
                <a:solidFill>
                  <a:schemeClr val="tx1"/>
                </a:solidFill>
                <a:effectLst/>
                <a:latin typeface="+mn-lt"/>
                <a:ea typeface="+mn-ea"/>
                <a:cs typeface="+mn-cs"/>
              </a:rPr>
              <a:t> = Arwen Schram &amp; Matthijs van Eeuwijk</a:t>
            </a:r>
          </a:p>
          <a:p>
            <a:r>
              <a:rPr lang="nl-NL" sz="1200" kern="1200" dirty="0" err="1">
                <a:solidFill>
                  <a:schemeClr val="tx1"/>
                </a:solidFill>
                <a:effectLst/>
                <a:latin typeface="+mn-lt"/>
                <a:ea typeface="+mn-ea"/>
                <a:cs typeface="+mn-cs"/>
              </a:rPr>
              <a:t>Strawinsky</a:t>
            </a:r>
            <a:r>
              <a:rPr lang="nl-NL" sz="1200" kern="1200" dirty="0">
                <a:solidFill>
                  <a:schemeClr val="tx1"/>
                </a:solidFill>
                <a:effectLst/>
                <a:latin typeface="+mn-lt"/>
                <a:ea typeface="+mn-ea"/>
                <a:cs typeface="+mn-cs"/>
              </a:rPr>
              <a:t> = Jasmijn van der Beek &amp; Kasper Janssen</a:t>
            </a:r>
          </a:p>
          <a:p>
            <a:r>
              <a:rPr lang="nl-NL" sz="1200" kern="1200" dirty="0">
                <a:solidFill>
                  <a:schemeClr val="tx1"/>
                </a:solidFill>
                <a:effectLst/>
                <a:latin typeface="+mn-lt"/>
                <a:ea typeface="+mn-ea"/>
                <a:cs typeface="+mn-cs"/>
              </a:rPr>
              <a:t>Beethoven = Arwen Schram &amp; Matthijs van Eeuwijk</a:t>
            </a:r>
          </a:p>
          <a:p>
            <a:r>
              <a:rPr lang="nl-NL" sz="1200" kern="1200" dirty="0">
                <a:solidFill>
                  <a:schemeClr val="tx1"/>
                </a:solidFill>
                <a:effectLst/>
                <a:latin typeface="+mn-lt"/>
                <a:ea typeface="+mn-ea"/>
                <a:cs typeface="+mn-cs"/>
              </a:rPr>
              <a:t>RAI = Jasmijn van der Beek &amp; Kasper Janssen</a:t>
            </a:r>
          </a:p>
          <a:p>
            <a:r>
              <a:rPr lang="nl-NL" sz="1200" kern="1200" dirty="0">
                <a:solidFill>
                  <a:schemeClr val="tx1"/>
                </a:solidFill>
                <a:effectLst/>
                <a:latin typeface="+mn-lt"/>
                <a:ea typeface="+mn-ea"/>
                <a:cs typeface="+mn-cs"/>
              </a:rPr>
              <a:t>Kop Zuidas = Thijs Koolmees</a:t>
            </a:r>
          </a:p>
          <a:p>
            <a:r>
              <a:rPr lang="en-US" sz="1200" kern="1200" dirty="0">
                <a:solidFill>
                  <a:schemeClr val="tx1"/>
                </a:solidFill>
                <a:effectLst/>
                <a:latin typeface="+mn-lt"/>
                <a:ea typeface="+mn-ea"/>
                <a:cs typeface="+mn-cs"/>
              </a:rPr>
              <a:t>Vivaldi = Thijs Koolmees &amp; Sjors Frencken </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Ravel = Thijs Koolmees &amp; Jeroen Dijck</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Gershwin =  niemand, want gebiedsontwikkeling is afgerond</a:t>
            </a:r>
          </a:p>
          <a:p>
            <a:r>
              <a:rPr lang="nl-NL" sz="1200" kern="1200" dirty="0">
                <a:solidFill>
                  <a:schemeClr val="tx1"/>
                </a:solidFill>
                <a:effectLst/>
                <a:latin typeface="+mn-lt"/>
                <a:ea typeface="+mn-ea"/>
                <a:cs typeface="+mn-cs"/>
              </a:rPr>
              <a:t>Mahler = Willemijn Gribnau &amp; Jasmijn van der Beek</a:t>
            </a:r>
          </a:p>
          <a:p>
            <a:r>
              <a:rPr lang="nl-NL" sz="1200" kern="1200" dirty="0">
                <a:solidFill>
                  <a:schemeClr val="tx1"/>
                </a:solidFill>
                <a:effectLst/>
                <a:latin typeface="+mn-lt"/>
                <a:ea typeface="+mn-ea"/>
                <a:cs typeface="+mn-cs"/>
              </a:rPr>
              <a:t>Kenniskwartier noord = Xavier van Binsbergen &amp; Danique Barendregt</a:t>
            </a:r>
          </a:p>
          <a:p>
            <a:r>
              <a:rPr lang="nl-NL" sz="1200" kern="1200">
                <a:solidFill>
                  <a:schemeClr val="tx1"/>
                </a:solidFill>
                <a:effectLst/>
                <a:latin typeface="+mn-lt"/>
                <a:ea typeface="+mn-ea"/>
                <a:cs typeface="+mn-cs"/>
              </a:rPr>
              <a:t>Kenniskwartier midden en zuid = Jean-Pierre Longayroux &amp; Thom Schouten</a:t>
            </a:r>
          </a:p>
        </p:txBody>
      </p:sp>
      <p:sp>
        <p:nvSpPr>
          <p:cNvPr id="4" name="Tijdelijke aanduiding voor dianummer 3">
            <a:extLst>
              <a:ext uri="{FF2B5EF4-FFF2-40B4-BE49-F238E27FC236}">
                <a16:creationId xmlns:a16="http://schemas.microsoft.com/office/drawing/2014/main" id="{49005B8E-E096-B5AF-0AC5-A3EA1C2D286E}"/>
              </a:ext>
            </a:extLst>
          </p:cNvPr>
          <p:cNvSpPr>
            <a:spLocks noGrp="1"/>
          </p:cNvSpPr>
          <p:nvPr>
            <p:ph type="sldNum" sz="quarter" idx="10"/>
          </p:nvPr>
        </p:nvSpPr>
        <p:spPr/>
        <p:txBody>
          <a:bodyPr/>
          <a:lstStyle/>
          <a:p>
            <a:fld id="{D8239484-37A1-4279-B8E8-6C3A9AE1FDB1}" type="slidenum">
              <a:rPr lang="nl-NL" smtClean="0"/>
              <a:t>9</a:t>
            </a:fld>
            <a:endParaRPr lang="nl-NL"/>
          </a:p>
        </p:txBody>
      </p:sp>
    </p:spTree>
    <p:extLst>
      <p:ext uri="{BB962C8B-B14F-4D97-AF65-F5344CB8AC3E}">
        <p14:creationId xmlns:p14="http://schemas.microsoft.com/office/powerpoint/2010/main" val="13930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Zuidas is</a:t>
            </a:r>
            <a:r>
              <a:rPr lang="nl-NL" baseline="0" dirty="0"/>
              <a:t> een gebied in ontwikkeling, in 2002 lag het er zo bij</a:t>
            </a:r>
            <a:endParaRPr lang="nl-NL" dirty="0"/>
          </a:p>
        </p:txBody>
      </p:sp>
      <p:sp>
        <p:nvSpPr>
          <p:cNvPr id="4" name="Tijdelijke aanduiding voor dianummer 3"/>
          <p:cNvSpPr>
            <a:spLocks noGrp="1"/>
          </p:cNvSpPr>
          <p:nvPr>
            <p:ph type="sldNum" sz="quarter" idx="10"/>
          </p:nvPr>
        </p:nvSpPr>
        <p:spPr/>
        <p:txBody>
          <a:bodyPr/>
          <a:lstStyle/>
          <a:p>
            <a:fld id="{D8239484-37A1-4279-B8E8-6C3A9AE1FDB1}" type="slidenum">
              <a:rPr lang="nl-NL" smtClean="0"/>
              <a:t>10</a:t>
            </a:fld>
            <a:endParaRPr lang="nl-NL"/>
          </a:p>
        </p:txBody>
      </p:sp>
    </p:spTree>
    <p:extLst>
      <p:ext uri="{BB962C8B-B14F-4D97-AF65-F5344CB8AC3E}">
        <p14:creationId xmlns:p14="http://schemas.microsoft.com/office/powerpoint/2010/main" val="337486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C12E5-DBBA-E6A3-9DE4-99BF858E87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471221-6D6A-8048-972F-E8232FDC3D7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86A780C-E490-D3F6-5D6A-EF9E9ED3A85F}"/>
              </a:ext>
            </a:extLst>
          </p:cNvPr>
          <p:cNvSpPr>
            <a:spLocks noGrp="1"/>
          </p:cNvSpPr>
          <p:nvPr>
            <p:ph type="body" idx="1"/>
          </p:nvPr>
        </p:nvSpPr>
        <p:spPr/>
        <p:txBody>
          <a:bodyPr/>
          <a:lstStyle/>
          <a:p>
            <a:r>
              <a:rPr lang="nl-NL" dirty="0"/>
              <a:t>Anno 2021 lag het er zo bij. </a:t>
            </a:r>
          </a:p>
          <a:p>
            <a:r>
              <a:rPr lang="nl-NL" dirty="0"/>
              <a:t>En de</a:t>
            </a:r>
            <a:r>
              <a:rPr lang="nl-NL" baseline="0" dirty="0"/>
              <a:t> bouw gaat door.</a:t>
            </a:r>
            <a:endParaRPr lang="nl-NL" baseline="0" dirty="0">
              <a:ea typeface="Calibri"/>
              <a:cs typeface="Calibri"/>
            </a:endParaRPr>
          </a:p>
        </p:txBody>
      </p:sp>
      <p:sp>
        <p:nvSpPr>
          <p:cNvPr id="4" name="Tijdelijke aanduiding voor dianummer 3">
            <a:extLst>
              <a:ext uri="{FF2B5EF4-FFF2-40B4-BE49-F238E27FC236}">
                <a16:creationId xmlns:a16="http://schemas.microsoft.com/office/drawing/2014/main" id="{12C5C69A-6AEA-F31A-F97A-85789B20025C}"/>
              </a:ext>
            </a:extLst>
          </p:cNvPr>
          <p:cNvSpPr>
            <a:spLocks noGrp="1"/>
          </p:cNvSpPr>
          <p:nvPr>
            <p:ph type="sldNum" sz="quarter" idx="10"/>
          </p:nvPr>
        </p:nvSpPr>
        <p:spPr/>
        <p:txBody>
          <a:bodyPr/>
          <a:lstStyle/>
          <a:p>
            <a:fld id="{D8239484-37A1-4279-B8E8-6C3A9AE1FDB1}" type="slidenum">
              <a:rPr lang="nl-NL" smtClean="0"/>
              <a:t>11</a:t>
            </a:fld>
            <a:endParaRPr lang="nl-NL"/>
          </a:p>
        </p:txBody>
      </p:sp>
    </p:spTree>
    <p:extLst>
      <p:ext uri="{BB962C8B-B14F-4D97-AF65-F5344CB8AC3E}">
        <p14:creationId xmlns:p14="http://schemas.microsoft.com/office/powerpoint/2010/main" val="2302481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Diagram laat zien dat het nog te realiseren metrage vooral woningen en voorzieningen betreft, wat de levendigheid op Zuidas ten goede zal komen.</a:t>
            </a:r>
          </a:p>
          <a:p>
            <a:endParaRPr lang="nl-NL" dirty="0"/>
          </a:p>
          <a:p>
            <a:r>
              <a:rPr lang="nl-NL" sz="1200" u="sng" kern="1200" dirty="0">
                <a:solidFill>
                  <a:schemeClr val="tx1"/>
                </a:solidFill>
                <a:effectLst/>
                <a:latin typeface="+mn-lt"/>
                <a:ea typeface="+mn-ea"/>
                <a:cs typeface="+mn-cs"/>
              </a:rPr>
              <a:t>Feiten en cijfers:</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50.000 werknemers</a:t>
            </a:r>
          </a:p>
          <a:p>
            <a:r>
              <a:rPr lang="nl-NL" sz="1200" kern="1200" dirty="0">
                <a:solidFill>
                  <a:schemeClr val="tx1"/>
                </a:solidFill>
                <a:effectLst/>
                <a:latin typeface="+mn-lt"/>
                <a:ea typeface="+mn-ea"/>
                <a:cs typeface="+mn-cs"/>
              </a:rPr>
              <a:t>32.000 studenten</a:t>
            </a:r>
          </a:p>
          <a:p>
            <a:r>
              <a:rPr lang="nl-NL" sz="1200" kern="1200" dirty="0">
                <a:solidFill>
                  <a:schemeClr val="tx1"/>
                </a:solidFill>
                <a:effectLst/>
                <a:latin typeface="+mn-lt"/>
                <a:ea typeface="+mn-ea"/>
                <a:cs typeface="+mn-cs"/>
              </a:rPr>
              <a:t>7.000 inwoners (gaat doorgroeien naar 15 à 20.000). Circa 25% van hen werkt op Zuidas. </a:t>
            </a:r>
          </a:p>
          <a:p>
            <a:r>
              <a:rPr lang="nl-NL" sz="1200" kern="1200" dirty="0">
                <a:solidFill>
                  <a:schemeClr val="tx1"/>
                </a:solidFill>
                <a:effectLst/>
                <a:latin typeface="+mn-lt"/>
                <a:ea typeface="+mn-ea"/>
                <a:cs typeface="+mn-cs"/>
              </a:rPr>
              <a:t>3.500 woningen gaat groeien naar 10.000 woningen</a:t>
            </a:r>
          </a:p>
          <a:p>
            <a:r>
              <a:rPr lang="nl-NL" sz="1200" kern="1200" dirty="0">
                <a:solidFill>
                  <a:schemeClr val="tx1"/>
                </a:solidFill>
                <a:effectLst/>
                <a:latin typeface="+mn-lt"/>
                <a:ea typeface="+mn-ea"/>
                <a:cs typeface="+mn-cs"/>
              </a:rPr>
              <a:t>In de nog te ontwikkelen stukken wordt dat verder vermengd. Daarbij komt ook meer sociale menging. In </a:t>
            </a:r>
            <a:r>
              <a:rPr lang="nl-NL" sz="1200" kern="1200" dirty="0" err="1">
                <a:solidFill>
                  <a:schemeClr val="tx1"/>
                </a:solidFill>
                <a:effectLst/>
                <a:latin typeface="+mn-lt"/>
                <a:ea typeface="+mn-ea"/>
                <a:cs typeface="+mn-cs"/>
              </a:rPr>
              <a:t>Ravel</a:t>
            </a:r>
            <a:r>
              <a:rPr lang="nl-NL" sz="1200" kern="1200" dirty="0">
                <a:solidFill>
                  <a:schemeClr val="tx1"/>
                </a:solidFill>
                <a:effectLst/>
                <a:latin typeface="+mn-lt"/>
                <a:ea typeface="+mn-ea"/>
                <a:cs typeface="+mn-cs"/>
              </a:rPr>
              <a:t> en Kenniskwartier wordt de sleutel 40-40-20 gehanteerd. 40% sociale huur, 40% </a:t>
            </a:r>
            <a:r>
              <a:rPr lang="nl-NL" sz="1200" kern="1200" dirty="0" err="1">
                <a:solidFill>
                  <a:schemeClr val="tx1"/>
                </a:solidFill>
                <a:effectLst/>
                <a:latin typeface="+mn-lt"/>
                <a:ea typeface="+mn-ea"/>
                <a:cs typeface="+mn-cs"/>
              </a:rPr>
              <a:t>middenhuur</a:t>
            </a:r>
            <a:r>
              <a:rPr lang="nl-NL" sz="1200" kern="1200" dirty="0">
                <a:solidFill>
                  <a:schemeClr val="tx1"/>
                </a:solidFill>
                <a:effectLst/>
                <a:latin typeface="+mn-lt"/>
                <a:ea typeface="+mn-ea"/>
                <a:cs typeface="+mn-cs"/>
              </a:rPr>
              <a:t> en 20% vrije sector. </a:t>
            </a:r>
          </a:p>
          <a:p>
            <a:r>
              <a:rPr lang="nl-NL" sz="1200" kern="1200" dirty="0">
                <a:solidFill>
                  <a:schemeClr val="tx1"/>
                </a:solidFill>
                <a:effectLst/>
                <a:latin typeface="+mn-lt"/>
                <a:ea typeface="+mn-ea"/>
                <a:cs typeface="+mn-cs"/>
              </a:rPr>
              <a:t>De m2’s worden per functie gelijk getrokken: evenveel aan kantoor als woningen als voorzieningen. Met daarbij de kanttekening dat de RAI , VU, </a:t>
            </a:r>
            <a:r>
              <a:rPr lang="nl-NL" sz="1200" kern="1200" dirty="0" err="1">
                <a:solidFill>
                  <a:schemeClr val="tx1"/>
                </a:solidFill>
                <a:effectLst/>
                <a:latin typeface="+mn-lt"/>
                <a:ea typeface="+mn-ea"/>
                <a:cs typeface="+mn-cs"/>
              </a:rPr>
              <a:t>VUmC</a:t>
            </a:r>
            <a:r>
              <a:rPr lang="nl-NL" sz="1200" kern="1200" dirty="0">
                <a:solidFill>
                  <a:schemeClr val="tx1"/>
                </a:solidFill>
                <a:effectLst/>
                <a:latin typeface="+mn-lt"/>
                <a:ea typeface="+mn-ea"/>
                <a:cs typeface="+mn-cs"/>
              </a:rPr>
              <a:t> en de voetbalvelden ook als voorziening worden geteld.</a:t>
            </a:r>
            <a:endParaRPr lang="nl-NL" dirty="0"/>
          </a:p>
        </p:txBody>
      </p:sp>
      <p:sp>
        <p:nvSpPr>
          <p:cNvPr id="4" name="Tijdelijke aanduiding voor dianummer 3"/>
          <p:cNvSpPr>
            <a:spLocks noGrp="1"/>
          </p:cNvSpPr>
          <p:nvPr>
            <p:ph type="sldNum" sz="quarter" idx="5"/>
          </p:nvPr>
        </p:nvSpPr>
        <p:spPr/>
        <p:txBody>
          <a:bodyPr/>
          <a:lstStyle/>
          <a:p>
            <a:fld id="{D8239484-37A1-4279-B8E8-6C3A9AE1FDB1}" type="slidenum">
              <a:rPr lang="nl-NL" smtClean="0"/>
              <a:t>12</a:t>
            </a:fld>
            <a:endParaRPr lang="nl-NL"/>
          </a:p>
        </p:txBody>
      </p:sp>
    </p:spTree>
    <p:extLst>
      <p:ext uri="{BB962C8B-B14F-4D97-AF65-F5344CB8AC3E}">
        <p14:creationId xmlns:p14="http://schemas.microsoft.com/office/powerpoint/2010/main" val="2302903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ekstdia (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hasCustomPrompt="1"/>
          </p:nvPr>
        </p:nvSpPr>
        <p:spPr/>
        <p:txBody>
          <a:bodyPr/>
          <a:lstStyle>
            <a:lvl1pPr>
              <a:defRPr baseline="0"/>
            </a:lvl1pPr>
            <a:lvl4pPr>
              <a:spcBef>
                <a:spcPts val="1200"/>
              </a:spcBef>
              <a:defRPr/>
            </a:lvl4pPr>
          </a:lstStyle>
          <a:p>
            <a:pPr lvl="0"/>
            <a:r>
              <a:rPr lang="nl-NL"/>
              <a:t>Klik om een tekst toe te voegen. Zie de pagina met tips voor het kiezen van een andere tekstopmaak. </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9" name="Rechthoek 8">
            <a:extLst>
              <a:ext uri="{FF2B5EF4-FFF2-40B4-BE49-F238E27FC236}">
                <a16:creationId xmlns:a16="http://schemas.microsoft.com/office/drawing/2014/main" id="{9FC19B36-FB7B-426F-868F-88E42F6F0EDC}"/>
              </a:ext>
            </a:extLst>
          </p:cNvPr>
          <p:cNvSpPr/>
          <p:nvPr userDrawn="1"/>
        </p:nvSpPr>
        <p:spPr>
          <a:xfrm>
            <a:off x="9132000" y="0"/>
            <a:ext cx="3060000" cy="6858000"/>
          </a:xfrm>
          <a:prstGeom prst="rect">
            <a:avLst/>
          </a:prstGeom>
          <a:solidFill>
            <a:srgbClr val="E6D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1149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dia (a)">
    <p:spTree>
      <p:nvGrpSpPr>
        <p:cNvPr id="1" name=""/>
        <p:cNvGrpSpPr/>
        <p:nvPr/>
      </p:nvGrpSpPr>
      <p:grpSpPr>
        <a:xfrm>
          <a:off x="0" y="0"/>
          <a:ext cx="0" cy="0"/>
          <a:chOff x="0" y="0"/>
          <a:chExt cx="0" cy="0"/>
        </a:xfrm>
      </p:grpSpPr>
      <p:sp>
        <p:nvSpPr>
          <p:cNvPr id="10" name="Rechthoek 5">
            <a:extLst>
              <a:ext uri="{FF2B5EF4-FFF2-40B4-BE49-F238E27FC236}">
                <a16:creationId xmlns:a16="http://schemas.microsoft.com/office/drawing/2014/main" id="{D83B3C76-B969-4E32-BAEC-DF36231D1DC7}"/>
              </a:ext>
            </a:extLst>
          </p:cNvPr>
          <p:cNvSpPr/>
          <p:nvPr userDrawn="1"/>
        </p:nvSpPr>
        <p:spPr>
          <a:xfrm>
            <a:off x="0" y="1629000"/>
            <a:ext cx="12192000" cy="3600000"/>
          </a:xfrm>
          <a:prstGeom prst="rect">
            <a:avLst/>
          </a:prstGeom>
          <a:solidFill>
            <a:srgbClr val="E6D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a:t>Klik om de stijl te bewerken</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2" name="Tijdelijke aanduiding voor tekst 10">
            <a:extLst>
              <a:ext uri="{FF2B5EF4-FFF2-40B4-BE49-F238E27FC236}">
                <a16:creationId xmlns:a16="http://schemas.microsoft.com/office/drawing/2014/main" id="{C63C1B5F-90BC-44B3-B588-ECCB1583457E}"/>
              </a:ext>
            </a:extLst>
          </p:cNvPr>
          <p:cNvSpPr>
            <a:spLocks noGrp="1"/>
          </p:cNvSpPr>
          <p:nvPr>
            <p:ph type="body" sz="quarter" idx="13"/>
          </p:nvPr>
        </p:nvSpPr>
        <p:spPr>
          <a:xfrm>
            <a:off x="1079500" y="1908175"/>
            <a:ext cx="7848600" cy="30384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99135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dia (b)">
    <p:spTree>
      <p:nvGrpSpPr>
        <p:cNvPr id="1" name=""/>
        <p:cNvGrpSpPr/>
        <p:nvPr/>
      </p:nvGrpSpPr>
      <p:grpSpPr>
        <a:xfrm>
          <a:off x="0" y="0"/>
          <a:ext cx="0" cy="0"/>
          <a:chOff x="0" y="0"/>
          <a:chExt cx="0" cy="0"/>
        </a:xfrm>
      </p:grpSpPr>
      <p:sp>
        <p:nvSpPr>
          <p:cNvPr id="10" name="Rechthoek 5">
            <a:extLst>
              <a:ext uri="{FF2B5EF4-FFF2-40B4-BE49-F238E27FC236}">
                <a16:creationId xmlns:a16="http://schemas.microsoft.com/office/drawing/2014/main" id="{D83B3C76-B969-4E32-BAEC-DF36231D1DC7}"/>
              </a:ext>
            </a:extLst>
          </p:cNvPr>
          <p:cNvSpPr/>
          <p:nvPr userDrawn="1"/>
        </p:nvSpPr>
        <p:spPr>
          <a:xfrm>
            <a:off x="0" y="1629000"/>
            <a:ext cx="12192000" cy="3600000"/>
          </a:xfrm>
          <a:prstGeom prst="rect">
            <a:avLst/>
          </a:prstGeom>
          <a:solidFill>
            <a:srgbClr val="0F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a:t>Klik om de stijl te bewerken</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2" name="Tijdelijke aanduiding voor tekst 10">
            <a:extLst>
              <a:ext uri="{FF2B5EF4-FFF2-40B4-BE49-F238E27FC236}">
                <a16:creationId xmlns:a16="http://schemas.microsoft.com/office/drawing/2014/main" id="{C63C1B5F-90BC-44B3-B588-ECCB1583457E}"/>
              </a:ext>
            </a:extLst>
          </p:cNvPr>
          <p:cNvSpPr>
            <a:spLocks noGrp="1"/>
          </p:cNvSpPr>
          <p:nvPr>
            <p:ph type="body" sz="quarter" idx="13"/>
          </p:nvPr>
        </p:nvSpPr>
        <p:spPr>
          <a:xfrm>
            <a:off x="1079500" y="1908175"/>
            <a:ext cx="7848600" cy="30384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5759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dia (c)">
    <p:spTree>
      <p:nvGrpSpPr>
        <p:cNvPr id="1" name=""/>
        <p:cNvGrpSpPr/>
        <p:nvPr/>
      </p:nvGrpSpPr>
      <p:grpSpPr>
        <a:xfrm>
          <a:off x="0" y="0"/>
          <a:ext cx="0" cy="0"/>
          <a:chOff x="0" y="0"/>
          <a:chExt cx="0" cy="0"/>
        </a:xfrm>
      </p:grpSpPr>
      <p:sp>
        <p:nvSpPr>
          <p:cNvPr id="10" name="Rechthoek 5">
            <a:extLst>
              <a:ext uri="{FF2B5EF4-FFF2-40B4-BE49-F238E27FC236}">
                <a16:creationId xmlns:a16="http://schemas.microsoft.com/office/drawing/2014/main" id="{D83B3C76-B969-4E32-BAEC-DF36231D1DC7}"/>
              </a:ext>
            </a:extLst>
          </p:cNvPr>
          <p:cNvSpPr/>
          <p:nvPr userDrawn="1"/>
        </p:nvSpPr>
        <p:spPr>
          <a:xfrm>
            <a:off x="0" y="1629000"/>
            <a:ext cx="12192000" cy="36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a:t>Klik om de stijl te bewerken</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2" name="Tijdelijke aanduiding voor tekst 10">
            <a:extLst>
              <a:ext uri="{FF2B5EF4-FFF2-40B4-BE49-F238E27FC236}">
                <a16:creationId xmlns:a16="http://schemas.microsoft.com/office/drawing/2014/main" id="{C63C1B5F-90BC-44B3-B588-ECCB1583457E}"/>
              </a:ext>
            </a:extLst>
          </p:cNvPr>
          <p:cNvSpPr>
            <a:spLocks noGrp="1"/>
          </p:cNvSpPr>
          <p:nvPr>
            <p:ph type="body" sz="quarter" idx="13"/>
          </p:nvPr>
        </p:nvSpPr>
        <p:spPr>
          <a:xfrm>
            <a:off x="1079500" y="1908175"/>
            <a:ext cx="7848500" cy="30384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44390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dia (d)">
    <p:spTree>
      <p:nvGrpSpPr>
        <p:cNvPr id="1" name=""/>
        <p:cNvGrpSpPr/>
        <p:nvPr/>
      </p:nvGrpSpPr>
      <p:grpSpPr>
        <a:xfrm>
          <a:off x="0" y="0"/>
          <a:ext cx="0" cy="0"/>
          <a:chOff x="0" y="0"/>
          <a:chExt cx="0" cy="0"/>
        </a:xfrm>
      </p:grpSpPr>
      <p:sp>
        <p:nvSpPr>
          <p:cNvPr id="10" name="Rechthoek 5">
            <a:extLst>
              <a:ext uri="{FF2B5EF4-FFF2-40B4-BE49-F238E27FC236}">
                <a16:creationId xmlns:a16="http://schemas.microsoft.com/office/drawing/2014/main" id="{D83B3C76-B969-4E32-BAEC-DF36231D1DC7}"/>
              </a:ext>
            </a:extLst>
          </p:cNvPr>
          <p:cNvSpPr/>
          <p:nvPr userDrawn="1"/>
        </p:nvSpPr>
        <p:spPr>
          <a:xfrm>
            <a:off x="0" y="1629000"/>
            <a:ext cx="12192000" cy="36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a:t>Klik om de stijl te bewerken</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2" name="Tijdelijke aanduiding voor tekst 10">
            <a:extLst>
              <a:ext uri="{FF2B5EF4-FFF2-40B4-BE49-F238E27FC236}">
                <a16:creationId xmlns:a16="http://schemas.microsoft.com/office/drawing/2014/main" id="{C63C1B5F-90BC-44B3-B588-ECCB1583457E}"/>
              </a:ext>
            </a:extLst>
          </p:cNvPr>
          <p:cNvSpPr>
            <a:spLocks noGrp="1"/>
          </p:cNvSpPr>
          <p:nvPr>
            <p:ph type="body" sz="quarter" idx="13"/>
          </p:nvPr>
        </p:nvSpPr>
        <p:spPr>
          <a:xfrm>
            <a:off x="1079500" y="1908175"/>
            <a:ext cx="7848500" cy="30384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058111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dia (e)">
    <p:spTree>
      <p:nvGrpSpPr>
        <p:cNvPr id="1" name=""/>
        <p:cNvGrpSpPr/>
        <p:nvPr/>
      </p:nvGrpSpPr>
      <p:grpSpPr>
        <a:xfrm>
          <a:off x="0" y="0"/>
          <a:ext cx="0" cy="0"/>
          <a:chOff x="0" y="0"/>
          <a:chExt cx="0" cy="0"/>
        </a:xfrm>
      </p:grpSpPr>
      <p:sp>
        <p:nvSpPr>
          <p:cNvPr id="10" name="Rechthoek 5">
            <a:extLst>
              <a:ext uri="{FF2B5EF4-FFF2-40B4-BE49-F238E27FC236}">
                <a16:creationId xmlns:a16="http://schemas.microsoft.com/office/drawing/2014/main" id="{D83B3C76-B969-4E32-BAEC-DF36231D1DC7}"/>
              </a:ext>
            </a:extLst>
          </p:cNvPr>
          <p:cNvSpPr/>
          <p:nvPr userDrawn="1"/>
        </p:nvSpPr>
        <p:spPr>
          <a:xfrm>
            <a:off x="0" y="1629000"/>
            <a:ext cx="12192000" cy="36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a:t>Klik om de stijl te bewerken</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2" name="Tijdelijke aanduiding voor tekst 10">
            <a:extLst>
              <a:ext uri="{FF2B5EF4-FFF2-40B4-BE49-F238E27FC236}">
                <a16:creationId xmlns:a16="http://schemas.microsoft.com/office/drawing/2014/main" id="{C63C1B5F-90BC-44B3-B588-ECCB1583457E}"/>
              </a:ext>
            </a:extLst>
          </p:cNvPr>
          <p:cNvSpPr>
            <a:spLocks noGrp="1"/>
          </p:cNvSpPr>
          <p:nvPr>
            <p:ph type="body" sz="quarter" idx="13"/>
          </p:nvPr>
        </p:nvSpPr>
        <p:spPr>
          <a:xfrm>
            <a:off x="1079500" y="1908175"/>
            <a:ext cx="7848600" cy="30384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81511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dia+foto (a)">
    <p:spTree>
      <p:nvGrpSpPr>
        <p:cNvPr id="1" name=""/>
        <p:cNvGrpSpPr/>
        <p:nvPr/>
      </p:nvGrpSpPr>
      <p:grpSpPr>
        <a:xfrm>
          <a:off x="0" y="0"/>
          <a:ext cx="0" cy="0"/>
          <a:chOff x="0" y="0"/>
          <a:chExt cx="0" cy="0"/>
        </a:xfrm>
      </p:grpSpPr>
      <p:sp>
        <p:nvSpPr>
          <p:cNvPr id="10" name="Rechthoek 5">
            <a:extLst>
              <a:ext uri="{FF2B5EF4-FFF2-40B4-BE49-F238E27FC236}">
                <a16:creationId xmlns:a16="http://schemas.microsoft.com/office/drawing/2014/main" id="{D83B3C76-B969-4E32-BAEC-DF36231D1DC7}"/>
              </a:ext>
            </a:extLst>
          </p:cNvPr>
          <p:cNvSpPr/>
          <p:nvPr userDrawn="1"/>
        </p:nvSpPr>
        <p:spPr>
          <a:xfrm>
            <a:off x="0" y="1629000"/>
            <a:ext cx="7985125" cy="36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a:t>Klik om de stijl te bewerken</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8" name="Tekstvak 6">
            <a:extLst>
              <a:ext uri="{FF2B5EF4-FFF2-40B4-BE49-F238E27FC236}">
                <a16:creationId xmlns:a16="http://schemas.microsoft.com/office/drawing/2014/main" id="{15DF1C03-0127-4F83-A240-E0A72A3EB0E1}"/>
              </a:ext>
            </a:extLst>
          </p:cNvPr>
          <p:cNvSpPr txBox="1"/>
          <p:nvPr userDrawn="1"/>
        </p:nvSpPr>
        <p:spPr>
          <a:xfrm>
            <a:off x="12337896" y="-36096"/>
            <a:ext cx="2376000" cy="495154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in het midden van het fotovak en voeg de gewenste foto in.</a:t>
            </a: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Houd de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Shift-toets</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ingedrukt en sleep de foto zodat het juiste deel van de foto wordt getoond. </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u="sng" baseline="0" noProof="1">
                <a:solidFill>
                  <a:srgbClr val="4C5960"/>
                </a:solidFill>
                <a:latin typeface="Calibri" panose="020F0502020204030204" pitchFamily="34" charset="0"/>
                <a:cs typeface="Calibri" panose="020F0502020204030204" pitchFamily="34" charset="0"/>
              </a:rPr>
              <a:t>TIP</a:t>
            </a:r>
            <a:r>
              <a:rPr lang="nl-NL" sz="950" baseline="0" noProof="1">
                <a:solidFill>
                  <a:srgbClr val="4C5960"/>
                </a:solidFill>
                <a:latin typeface="Calibri" panose="020F0502020204030204" pitchFamily="34" charset="0"/>
                <a:cs typeface="Calibri" panose="020F0502020204030204" pitchFamily="34" charset="0"/>
              </a:rPr>
              <a:t>: 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95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108000" indent="-108000">
              <a:lnSpc>
                <a:spcPct val="120000"/>
              </a:lnSpc>
              <a:buFont typeface="+mj-lt"/>
              <a:buAutoNum type="arabicPeriod"/>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sp>
        <p:nvSpPr>
          <p:cNvPr id="12" name="Tijdelijke aanduiding voor tekst 10">
            <a:extLst>
              <a:ext uri="{FF2B5EF4-FFF2-40B4-BE49-F238E27FC236}">
                <a16:creationId xmlns:a16="http://schemas.microsoft.com/office/drawing/2014/main" id="{C63C1B5F-90BC-44B3-B588-ECCB1583457E}"/>
              </a:ext>
            </a:extLst>
          </p:cNvPr>
          <p:cNvSpPr>
            <a:spLocks noGrp="1"/>
          </p:cNvSpPr>
          <p:nvPr>
            <p:ph type="body" sz="quarter" idx="13"/>
          </p:nvPr>
        </p:nvSpPr>
        <p:spPr>
          <a:xfrm>
            <a:off x="1079500" y="1908175"/>
            <a:ext cx="6545943" cy="30384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afbeelding 6">
            <a:extLst>
              <a:ext uri="{FF2B5EF4-FFF2-40B4-BE49-F238E27FC236}">
                <a16:creationId xmlns:a16="http://schemas.microsoft.com/office/drawing/2014/main" id="{9C5DB7B9-99B2-42D7-B41B-95F5673C5C61}"/>
              </a:ext>
            </a:extLst>
          </p:cNvPr>
          <p:cNvSpPr>
            <a:spLocks noGrp="1"/>
          </p:cNvSpPr>
          <p:nvPr>
            <p:ph type="pic" sz="quarter" idx="14"/>
          </p:nvPr>
        </p:nvSpPr>
        <p:spPr>
          <a:xfrm>
            <a:off x="7985125" y="1630800"/>
            <a:ext cx="4206875" cy="3600450"/>
          </a:xfrm>
          <a:solidFill>
            <a:schemeClr val="bg1">
              <a:lumMod val="95000"/>
            </a:schemeClr>
          </a:solidFill>
        </p:spPr>
        <p:txBody>
          <a:bodyPr/>
          <a:lstStyle>
            <a:lvl1pPr>
              <a:defRPr>
                <a:solidFill>
                  <a:schemeClr val="tx1"/>
                </a:solidFill>
              </a:defRPr>
            </a:lvl1pPr>
          </a:lstStyle>
          <a:p>
            <a:endParaRPr lang="nl-NL"/>
          </a:p>
        </p:txBody>
      </p:sp>
    </p:spTree>
    <p:extLst>
      <p:ext uri="{BB962C8B-B14F-4D97-AF65-F5344CB8AC3E}">
        <p14:creationId xmlns:p14="http://schemas.microsoft.com/office/powerpoint/2010/main" val="187376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dia+foto (b)">
    <p:spTree>
      <p:nvGrpSpPr>
        <p:cNvPr id="1" name=""/>
        <p:cNvGrpSpPr/>
        <p:nvPr/>
      </p:nvGrpSpPr>
      <p:grpSpPr>
        <a:xfrm>
          <a:off x="0" y="0"/>
          <a:ext cx="0" cy="0"/>
          <a:chOff x="0" y="0"/>
          <a:chExt cx="0" cy="0"/>
        </a:xfrm>
      </p:grpSpPr>
      <p:sp>
        <p:nvSpPr>
          <p:cNvPr id="10" name="Rechthoek 5">
            <a:extLst>
              <a:ext uri="{FF2B5EF4-FFF2-40B4-BE49-F238E27FC236}">
                <a16:creationId xmlns:a16="http://schemas.microsoft.com/office/drawing/2014/main" id="{D83B3C76-B969-4E32-BAEC-DF36231D1DC7}"/>
              </a:ext>
            </a:extLst>
          </p:cNvPr>
          <p:cNvSpPr/>
          <p:nvPr userDrawn="1"/>
        </p:nvSpPr>
        <p:spPr>
          <a:xfrm>
            <a:off x="0" y="1629000"/>
            <a:ext cx="7985125" cy="3600000"/>
          </a:xfrm>
          <a:prstGeom prst="rect">
            <a:avLst/>
          </a:prstGeom>
          <a:solidFill>
            <a:srgbClr val="BC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a:t>Klik om de stijl te bewerken</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8" name="Tekstvak 6">
            <a:extLst>
              <a:ext uri="{FF2B5EF4-FFF2-40B4-BE49-F238E27FC236}">
                <a16:creationId xmlns:a16="http://schemas.microsoft.com/office/drawing/2014/main" id="{15DF1C03-0127-4F83-A240-E0A72A3EB0E1}"/>
              </a:ext>
            </a:extLst>
          </p:cNvPr>
          <p:cNvSpPr txBox="1"/>
          <p:nvPr userDrawn="1"/>
        </p:nvSpPr>
        <p:spPr>
          <a:xfrm>
            <a:off x="12337896" y="-36096"/>
            <a:ext cx="2376000" cy="495154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in het midden van het fotovak en voeg de gewenste foto in.</a:t>
            </a: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Houd de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Shift-toets</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ingedrukt en sleep de foto zodat het juiste deel van de foto wordt getoond. </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u="sng" baseline="0" noProof="1">
                <a:solidFill>
                  <a:srgbClr val="4C5960"/>
                </a:solidFill>
                <a:latin typeface="Calibri" panose="020F0502020204030204" pitchFamily="34" charset="0"/>
                <a:cs typeface="Calibri" panose="020F0502020204030204" pitchFamily="34" charset="0"/>
              </a:rPr>
              <a:t>TIP</a:t>
            </a:r>
            <a:r>
              <a:rPr lang="nl-NL" sz="950" baseline="0" noProof="1">
                <a:solidFill>
                  <a:srgbClr val="4C5960"/>
                </a:solidFill>
                <a:latin typeface="Calibri" panose="020F0502020204030204" pitchFamily="34" charset="0"/>
                <a:cs typeface="Calibri" panose="020F0502020204030204" pitchFamily="34" charset="0"/>
              </a:rPr>
              <a:t>: 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95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108000" indent="-108000">
              <a:lnSpc>
                <a:spcPct val="120000"/>
              </a:lnSpc>
              <a:buFont typeface="+mj-lt"/>
              <a:buAutoNum type="arabicPeriod"/>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sp>
        <p:nvSpPr>
          <p:cNvPr id="12" name="Tijdelijke aanduiding voor tekst 10">
            <a:extLst>
              <a:ext uri="{FF2B5EF4-FFF2-40B4-BE49-F238E27FC236}">
                <a16:creationId xmlns:a16="http://schemas.microsoft.com/office/drawing/2014/main" id="{C63C1B5F-90BC-44B3-B588-ECCB1583457E}"/>
              </a:ext>
            </a:extLst>
          </p:cNvPr>
          <p:cNvSpPr>
            <a:spLocks noGrp="1"/>
          </p:cNvSpPr>
          <p:nvPr>
            <p:ph type="body" sz="quarter" idx="13"/>
          </p:nvPr>
        </p:nvSpPr>
        <p:spPr>
          <a:xfrm>
            <a:off x="1079500" y="1908175"/>
            <a:ext cx="6513286" cy="30384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afbeelding 6">
            <a:extLst>
              <a:ext uri="{FF2B5EF4-FFF2-40B4-BE49-F238E27FC236}">
                <a16:creationId xmlns:a16="http://schemas.microsoft.com/office/drawing/2014/main" id="{B1A1AAE8-03B2-4AA8-8D69-17A626C6F8B0}"/>
              </a:ext>
            </a:extLst>
          </p:cNvPr>
          <p:cNvSpPr>
            <a:spLocks noGrp="1"/>
          </p:cNvSpPr>
          <p:nvPr>
            <p:ph type="pic" sz="quarter" idx="14"/>
          </p:nvPr>
        </p:nvSpPr>
        <p:spPr>
          <a:xfrm>
            <a:off x="7985125" y="1630800"/>
            <a:ext cx="4206875" cy="3600450"/>
          </a:xfrm>
          <a:solidFill>
            <a:schemeClr val="bg1">
              <a:lumMod val="95000"/>
            </a:schemeClr>
          </a:solidFill>
        </p:spPr>
        <p:txBody>
          <a:bodyPr/>
          <a:lstStyle>
            <a:lvl1pPr>
              <a:defRPr>
                <a:solidFill>
                  <a:schemeClr val="tx1"/>
                </a:solidFill>
              </a:defRPr>
            </a:lvl1pPr>
          </a:lstStyle>
          <a:p>
            <a:endParaRPr lang="nl-NL"/>
          </a:p>
        </p:txBody>
      </p:sp>
    </p:spTree>
    <p:extLst>
      <p:ext uri="{BB962C8B-B14F-4D97-AF65-F5344CB8AC3E}">
        <p14:creationId xmlns:p14="http://schemas.microsoft.com/office/powerpoint/2010/main" val="595337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080000" y="1540710"/>
            <a:ext cx="7848000" cy="1088937"/>
          </a:xfrm>
        </p:spPr>
        <p:txBody>
          <a:bodyPr anchor="t" anchorCtr="0"/>
          <a:lstStyle>
            <a:lvl1pPr algn="l">
              <a:defRPr sz="3600">
                <a:solidFill>
                  <a:srgbClr val="2A312D"/>
                </a:solidFill>
                <a:latin typeface="Source Sans Pro Bold" panose="020B0703030403020204" pitchFamily="34" charset="0"/>
                <a:ea typeface="Source Sans Pro Bold" panose="020B0703030403020204" pitchFamily="34" charset="0"/>
              </a:defRPr>
            </a:lvl1pPr>
          </a:lstStyle>
          <a:p>
            <a:r>
              <a:rPr lang="nl-NL"/>
              <a:t>Klik om de stijl te bewerken</a:t>
            </a:r>
          </a:p>
        </p:txBody>
      </p:sp>
      <p:sp>
        <p:nvSpPr>
          <p:cNvPr id="3" name="Ondertitel 2"/>
          <p:cNvSpPr>
            <a:spLocks noGrp="1"/>
          </p:cNvSpPr>
          <p:nvPr>
            <p:ph type="subTitle" idx="1" hasCustomPrompt="1"/>
          </p:nvPr>
        </p:nvSpPr>
        <p:spPr>
          <a:xfrm>
            <a:off x="1080000" y="939710"/>
            <a:ext cx="7848000" cy="605397"/>
          </a:xfrm>
        </p:spPr>
        <p:txBody>
          <a:bodyPr/>
          <a:lstStyle>
            <a:lvl1pPr marL="0" indent="0" algn="l">
              <a:spcAft>
                <a:spcPts val="0"/>
              </a:spcAft>
              <a:buNone/>
              <a:defRPr sz="2400">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hier voor boventitel</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3" name="Tijdelijke aanduiding voor tekst 12">
            <a:extLst>
              <a:ext uri="{FF2B5EF4-FFF2-40B4-BE49-F238E27FC236}">
                <a16:creationId xmlns:a16="http://schemas.microsoft.com/office/drawing/2014/main" id="{34067DBD-3D67-4E03-AC11-FA094B95892E}"/>
              </a:ext>
            </a:extLst>
          </p:cNvPr>
          <p:cNvSpPr>
            <a:spLocks noGrp="1"/>
          </p:cNvSpPr>
          <p:nvPr>
            <p:ph type="body" sz="quarter" idx="13" hasCustomPrompt="1"/>
          </p:nvPr>
        </p:nvSpPr>
        <p:spPr>
          <a:xfrm>
            <a:off x="1079500" y="2969738"/>
            <a:ext cx="7848000" cy="288000"/>
          </a:xfrm>
        </p:spPr>
        <p:txBody>
          <a:bodyPr/>
          <a:lstStyle>
            <a:lvl1pPr>
              <a:spcAft>
                <a:spcPts val="0"/>
              </a:spcAft>
              <a:defRPr/>
            </a:lvl1pPr>
          </a:lstStyle>
          <a:p>
            <a:pPr lvl="0"/>
            <a:r>
              <a:rPr lang="nl-NL"/>
              <a:t>Datum</a:t>
            </a:r>
          </a:p>
        </p:txBody>
      </p:sp>
      <p:sp>
        <p:nvSpPr>
          <p:cNvPr id="14" name="Tijdelijke aanduiding voor tekst 12">
            <a:extLst>
              <a:ext uri="{FF2B5EF4-FFF2-40B4-BE49-F238E27FC236}">
                <a16:creationId xmlns:a16="http://schemas.microsoft.com/office/drawing/2014/main" id="{4E92D5A2-0BAF-4234-BC3D-248755AAA06B}"/>
              </a:ext>
            </a:extLst>
          </p:cNvPr>
          <p:cNvSpPr>
            <a:spLocks noGrp="1"/>
          </p:cNvSpPr>
          <p:nvPr>
            <p:ph type="body" sz="quarter" idx="14" hasCustomPrompt="1"/>
          </p:nvPr>
        </p:nvSpPr>
        <p:spPr>
          <a:xfrm>
            <a:off x="1080000" y="3314683"/>
            <a:ext cx="7848000" cy="288000"/>
          </a:xfrm>
        </p:spPr>
        <p:txBody>
          <a:bodyPr/>
          <a:lstStyle>
            <a:lvl1pPr>
              <a:spcAft>
                <a:spcPts val="0"/>
              </a:spcAft>
              <a:defRPr/>
            </a:lvl1pPr>
          </a:lstStyle>
          <a:p>
            <a:pPr lvl="0"/>
            <a:r>
              <a:rPr lang="nl-NL"/>
              <a:t>Naam</a:t>
            </a:r>
          </a:p>
        </p:txBody>
      </p:sp>
      <p:pic>
        <p:nvPicPr>
          <p:cNvPr id="8" name="Picture 7" descr="A picture containing text&#10;&#10;Description automatically generated">
            <a:extLst>
              <a:ext uri="{FF2B5EF4-FFF2-40B4-BE49-F238E27FC236}">
                <a16:creationId xmlns:a16="http://schemas.microsoft.com/office/drawing/2014/main" id="{84BAA2A3-1B5A-D065-464B-9395CE1E31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 y="4102100"/>
            <a:ext cx="12188687" cy="2755900"/>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1D92E511-5F68-46FE-E618-1FE08FC38A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500" y="5869126"/>
            <a:ext cx="3029133" cy="581099"/>
          </a:xfrm>
          <a:prstGeom prst="rect">
            <a:avLst/>
          </a:prstGeom>
        </p:spPr>
      </p:pic>
    </p:spTree>
    <p:extLst>
      <p:ext uri="{BB962C8B-B14F-4D97-AF65-F5344CB8AC3E}">
        <p14:creationId xmlns:p14="http://schemas.microsoft.com/office/powerpoint/2010/main" val="2812461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dia (b)">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8518C1-3392-AAE4-E58E-BE6487C4FB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49675"/>
            <a:ext cx="12206820" cy="2755900"/>
          </a:xfrm>
          <a:prstGeom prst="rect">
            <a:avLst/>
          </a:prstGeom>
        </p:spPr>
      </p:pic>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7" name="Picture 6" descr="Text&#10;&#10;Description automatically generated with low confidence">
            <a:extLst>
              <a:ext uri="{FF2B5EF4-FFF2-40B4-BE49-F238E27FC236}">
                <a16:creationId xmlns:a16="http://schemas.microsoft.com/office/drawing/2014/main" id="{28A6D6AE-72EC-5309-6692-9BC2CFCCD8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500" y="5869126"/>
            <a:ext cx="3029133" cy="581099"/>
          </a:xfrm>
          <a:prstGeom prst="rect">
            <a:avLst/>
          </a:prstGeom>
        </p:spPr>
      </p:pic>
      <p:sp>
        <p:nvSpPr>
          <p:cNvPr id="2" name="Titel 1">
            <a:extLst>
              <a:ext uri="{FF2B5EF4-FFF2-40B4-BE49-F238E27FC236}">
                <a16:creationId xmlns:a16="http://schemas.microsoft.com/office/drawing/2014/main" id="{92DAB9E4-DC27-ACFE-A4C0-4A4520FEAF6E}"/>
              </a:ext>
            </a:extLst>
          </p:cNvPr>
          <p:cNvSpPr>
            <a:spLocks noGrp="1"/>
          </p:cNvSpPr>
          <p:nvPr>
            <p:ph type="ctrTitle" hasCustomPrompt="1"/>
          </p:nvPr>
        </p:nvSpPr>
        <p:spPr>
          <a:xfrm>
            <a:off x="1080000" y="1540710"/>
            <a:ext cx="7848000" cy="1088937"/>
          </a:xfrm>
        </p:spPr>
        <p:txBody>
          <a:bodyPr anchor="t" anchorCtr="0"/>
          <a:lstStyle>
            <a:lvl1pPr algn="l">
              <a:defRPr sz="3600">
                <a:solidFill>
                  <a:srgbClr val="2A312D"/>
                </a:solidFill>
                <a:latin typeface="Source Sans Pro Bold" panose="020B0703030403020204" pitchFamily="34" charset="0"/>
                <a:ea typeface="Source Sans Pro Bold" panose="020B0703030403020204" pitchFamily="34" charset="0"/>
              </a:defRPr>
            </a:lvl1pPr>
          </a:lstStyle>
          <a:p>
            <a:r>
              <a:rPr lang="nl-NL"/>
              <a:t>Klik om de stijl te bewerken</a:t>
            </a:r>
          </a:p>
        </p:txBody>
      </p:sp>
      <p:sp>
        <p:nvSpPr>
          <p:cNvPr id="3" name="Ondertitel 2">
            <a:extLst>
              <a:ext uri="{FF2B5EF4-FFF2-40B4-BE49-F238E27FC236}">
                <a16:creationId xmlns:a16="http://schemas.microsoft.com/office/drawing/2014/main" id="{83B2C49D-A5C8-8990-F0D8-B3058A7151BA}"/>
              </a:ext>
            </a:extLst>
          </p:cNvPr>
          <p:cNvSpPr>
            <a:spLocks noGrp="1"/>
          </p:cNvSpPr>
          <p:nvPr>
            <p:ph type="subTitle" idx="1" hasCustomPrompt="1"/>
          </p:nvPr>
        </p:nvSpPr>
        <p:spPr>
          <a:xfrm>
            <a:off x="1080000" y="939710"/>
            <a:ext cx="7848000" cy="605397"/>
          </a:xfrm>
        </p:spPr>
        <p:txBody>
          <a:bodyPr/>
          <a:lstStyle>
            <a:lvl1pPr marL="0" indent="0" algn="l">
              <a:spcAft>
                <a:spcPts val="0"/>
              </a:spcAft>
              <a:buNone/>
              <a:defRPr sz="2400">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hier voor boventitel</a:t>
            </a:r>
          </a:p>
        </p:txBody>
      </p:sp>
      <p:sp>
        <p:nvSpPr>
          <p:cNvPr id="8" name="Tijdelijke aanduiding voor tekst 12">
            <a:extLst>
              <a:ext uri="{FF2B5EF4-FFF2-40B4-BE49-F238E27FC236}">
                <a16:creationId xmlns:a16="http://schemas.microsoft.com/office/drawing/2014/main" id="{4A8C321E-429B-1C1B-002E-918F17666E6C}"/>
              </a:ext>
            </a:extLst>
          </p:cNvPr>
          <p:cNvSpPr>
            <a:spLocks noGrp="1"/>
          </p:cNvSpPr>
          <p:nvPr>
            <p:ph type="body" sz="quarter" idx="13" hasCustomPrompt="1"/>
          </p:nvPr>
        </p:nvSpPr>
        <p:spPr>
          <a:xfrm>
            <a:off x="1079500" y="2969738"/>
            <a:ext cx="7848000" cy="288000"/>
          </a:xfrm>
        </p:spPr>
        <p:txBody>
          <a:bodyPr/>
          <a:lstStyle>
            <a:lvl1pPr>
              <a:spcAft>
                <a:spcPts val="0"/>
              </a:spcAft>
              <a:defRPr/>
            </a:lvl1pPr>
          </a:lstStyle>
          <a:p>
            <a:pPr lvl="0"/>
            <a:r>
              <a:rPr lang="nl-NL"/>
              <a:t>Datum</a:t>
            </a:r>
          </a:p>
        </p:txBody>
      </p:sp>
      <p:sp>
        <p:nvSpPr>
          <p:cNvPr id="9" name="Tijdelijke aanduiding voor tekst 12">
            <a:extLst>
              <a:ext uri="{FF2B5EF4-FFF2-40B4-BE49-F238E27FC236}">
                <a16:creationId xmlns:a16="http://schemas.microsoft.com/office/drawing/2014/main" id="{CF667A84-06C7-2E2B-4AA3-9B481B8B8EB8}"/>
              </a:ext>
            </a:extLst>
          </p:cNvPr>
          <p:cNvSpPr>
            <a:spLocks noGrp="1"/>
          </p:cNvSpPr>
          <p:nvPr>
            <p:ph type="body" sz="quarter" idx="14" hasCustomPrompt="1"/>
          </p:nvPr>
        </p:nvSpPr>
        <p:spPr>
          <a:xfrm>
            <a:off x="1080000" y="3314683"/>
            <a:ext cx="7848000" cy="288000"/>
          </a:xfrm>
        </p:spPr>
        <p:txBody>
          <a:bodyPr/>
          <a:lstStyle>
            <a:lvl1pPr>
              <a:spcAft>
                <a:spcPts val="0"/>
              </a:spcAft>
              <a:defRPr/>
            </a:lvl1pPr>
          </a:lstStyle>
          <a:p>
            <a:pPr lvl="0"/>
            <a:r>
              <a:rPr lang="nl-NL"/>
              <a:t>Naam</a:t>
            </a:r>
          </a:p>
        </p:txBody>
      </p:sp>
    </p:spTree>
    <p:extLst>
      <p:ext uri="{BB962C8B-B14F-4D97-AF65-F5344CB8AC3E}">
        <p14:creationId xmlns:p14="http://schemas.microsoft.com/office/powerpoint/2010/main" val="46006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dia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080000" y="1540710"/>
            <a:ext cx="7848000" cy="1088937"/>
          </a:xfrm>
        </p:spPr>
        <p:txBody>
          <a:bodyPr anchor="t" anchorCtr="0"/>
          <a:lstStyle>
            <a:lvl1pPr algn="l">
              <a:defRPr sz="3600">
                <a:solidFill>
                  <a:srgbClr val="2A312D"/>
                </a:solidFill>
                <a:latin typeface="Source Sans Pro Bold" panose="020B0703030403020204" pitchFamily="34" charset="0"/>
                <a:ea typeface="Source Sans Pro Bold" panose="020B0703030403020204" pitchFamily="34" charset="0"/>
              </a:defRPr>
            </a:lvl1pPr>
          </a:lstStyle>
          <a:p>
            <a:r>
              <a:rPr lang="nl-NL"/>
              <a:t>Klik om de stijl te bewerken</a:t>
            </a:r>
          </a:p>
        </p:txBody>
      </p:sp>
      <p:sp>
        <p:nvSpPr>
          <p:cNvPr id="3" name="Ondertitel 2"/>
          <p:cNvSpPr>
            <a:spLocks noGrp="1"/>
          </p:cNvSpPr>
          <p:nvPr>
            <p:ph type="subTitle" idx="1" hasCustomPrompt="1"/>
          </p:nvPr>
        </p:nvSpPr>
        <p:spPr>
          <a:xfrm>
            <a:off x="1080000" y="939710"/>
            <a:ext cx="7848000" cy="605397"/>
          </a:xfrm>
        </p:spPr>
        <p:txBody>
          <a:bodyPr/>
          <a:lstStyle>
            <a:lvl1pPr marL="0" indent="0" algn="l">
              <a:spcAft>
                <a:spcPts val="0"/>
              </a:spcAft>
              <a:buNone/>
              <a:defRPr sz="2400">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hier voor boventitel</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3" name="Tijdelijke aanduiding voor tekst 12">
            <a:extLst>
              <a:ext uri="{FF2B5EF4-FFF2-40B4-BE49-F238E27FC236}">
                <a16:creationId xmlns:a16="http://schemas.microsoft.com/office/drawing/2014/main" id="{34067DBD-3D67-4E03-AC11-FA094B95892E}"/>
              </a:ext>
            </a:extLst>
          </p:cNvPr>
          <p:cNvSpPr>
            <a:spLocks noGrp="1"/>
          </p:cNvSpPr>
          <p:nvPr>
            <p:ph type="body" sz="quarter" idx="13" hasCustomPrompt="1"/>
          </p:nvPr>
        </p:nvSpPr>
        <p:spPr>
          <a:xfrm>
            <a:off x="1079500" y="2969738"/>
            <a:ext cx="7848000" cy="288000"/>
          </a:xfrm>
        </p:spPr>
        <p:txBody>
          <a:bodyPr/>
          <a:lstStyle>
            <a:lvl1pPr>
              <a:spcAft>
                <a:spcPts val="0"/>
              </a:spcAft>
              <a:defRPr/>
            </a:lvl1pPr>
          </a:lstStyle>
          <a:p>
            <a:pPr lvl="0"/>
            <a:r>
              <a:rPr lang="nl-NL"/>
              <a:t>Datum</a:t>
            </a:r>
          </a:p>
        </p:txBody>
      </p:sp>
      <p:sp>
        <p:nvSpPr>
          <p:cNvPr id="14" name="Tijdelijke aanduiding voor tekst 12">
            <a:extLst>
              <a:ext uri="{FF2B5EF4-FFF2-40B4-BE49-F238E27FC236}">
                <a16:creationId xmlns:a16="http://schemas.microsoft.com/office/drawing/2014/main" id="{4E92D5A2-0BAF-4234-BC3D-248755AAA06B}"/>
              </a:ext>
            </a:extLst>
          </p:cNvPr>
          <p:cNvSpPr>
            <a:spLocks noGrp="1"/>
          </p:cNvSpPr>
          <p:nvPr>
            <p:ph type="body" sz="quarter" idx="14" hasCustomPrompt="1"/>
          </p:nvPr>
        </p:nvSpPr>
        <p:spPr>
          <a:xfrm>
            <a:off x="1080000" y="3314683"/>
            <a:ext cx="7848000" cy="288000"/>
          </a:xfrm>
        </p:spPr>
        <p:txBody>
          <a:bodyPr/>
          <a:lstStyle>
            <a:lvl1pPr>
              <a:spcAft>
                <a:spcPts val="0"/>
              </a:spcAft>
              <a:defRPr/>
            </a:lvl1pPr>
          </a:lstStyle>
          <a:p>
            <a:pPr lvl="0"/>
            <a:r>
              <a:rPr lang="nl-NL"/>
              <a:t>Naam</a:t>
            </a:r>
          </a:p>
        </p:txBody>
      </p:sp>
      <p:pic>
        <p:nvPicPr>
          <p:cNvPr id="16" name="Picture 15" descr="A picture containing text&#10;&#10;Description automatically generated">
            <a:extLst>
              <a:ext uri="{FF2B5EF4-FFF2-40B4-BE49-F238E27FC236}">
                <a16:creationId xmlns:a16="http://schemas.microsoft.com/office/drawing/2014/main" id="{A04EFAD1-06BA-3CC6-3475-E51A19091E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02100"/>
            <a:ext cx="12191999" cy="2755900"/>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A2AE8786-C0F3-6CBE-EB1F-B891C7F478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500" y="5869126"/>
            <a:ext cx="3029133" cy="581099"/>
          </a:xfrm>
          <a:prstGeom prst="rect">
            <a:avLst/>
          </a:prstGeom>
        </p:spPr>
      </p:pic>
    </p:spTree>
    <p:extLst>
      <p:ext uri="{BB962C8B-B14F-4D97-AF65-F5344CB8AC3E}">
        <p14:creationId xmlns:p14="http://schemas.microsoft.com/office/powerpoint/2010/main" val="1936950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dia (b)">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hasCustomPrompt="1"/>
          </p:nvPr>
        </p:nvSpPr>
        <p:spPr/>
        <p:txBody>
          <a:bodyPr/>
          <a:lstStyle>
            <a:lvl1pPr>
              <a:defRPr baseline="0"/>
            </a:lvl1pPr>
            <a:lvl4pPr>
              <a:spcBef>
                <a:spcPts val="1200"/>
              </a:spcBef>
              <a:defRPr/>
            </a:lvl4pPr>
          </a:lstStyle>
          <a:p>
            <a:pPr lvl="0"/>
            <a:r>
              <a:rPr lang="nl-NL"/>
              <a:t>Klik om een tekst toe te voegen. Zie de pagina met tips voor het kiezen van een andere tekstopmaak. </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9" name="Rechthoek 8">
            <a:extLst>
              <a:ext uri="{FF2B5EF4-FFF2-40B4-BE49-F238E27FC236}">
                <a16:creationId xmlns:a16="http://schemas.microsoft.com/office/drawing/2014/main" id="{9FC19B36-FB7B-426F-868F-88E42F6F0EDC}"/>
              </a:ext>
            </a:extLst>
          </p:cNvPr>
          <p:cNvSpPr/>
          <p:nvPr userDrawn="1"/>
        </p:nvSpPr>
        <p:spPr>
          <a:xfrm>
            <a:off x="9132000" y="0"/>
            <a:ext cx="3060000" cy="6858000"/>
          </a:xfrm>
          <a:prstGeom prst="rect">
            <a:avLst/>
          </a:prstGeom>
          <a:solidFill>
            <a:srgbClr val="0F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57926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dia (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9" name="Picture 8" descr="A picture containing text&#10;&#10;Description automatically generated">
            <a:extLst>
              <a:ext uri="{FF2B5EF4-FFF2-40B4-BE49-F238E27FC236}">
                <a16:creationId xmlns:a16="http://schemas.microsoft.com/office/drawing/2014/main" id="{CAD2A26A-696E-28D7-8C38-7F4F89F7B1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02100"/>
            <a:ext cx="12192000" cy="2755900"/>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FCD94739-C277-28F9-5120-16B9534437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500" y="5869126"/>
            <a:ext cx="3029133" cy="581099"/>
          </a:xfrm>
          <a:prstGeom prst="rect">
            <a:avLst/>
          </a:prstGeom>
        </p:spPr>
      </p:pic>
      <p:sp>
        <p:nvSpPr>
          <p:cNvPr id="2" name="Titel 1">
            <a:extLst>
              <a:ext uri="{FF2B5EF4-FFF2-40B4-BE49-F238E27FC236}">
                <a16:creationId xmlns:a16="http://schemas.microsoft.com/office/drawing/2014/main" id="{E9BC00FB-AAD8-4103-5C65-C671C351AA1A}"/>
              </a:ext>
            </a:extLst>
          </p:cNvPr>
          <p:cNvSpPr>
            <a:spLocks noGrp="1"/>
          </p:cNvSpPr>
          <p:nvPr>
            <p:ph type="ctrTitle" hasCustomPrompt="1"/>
          </p:nvPr>
        </p:nvSpPr>
        <p:spPr>
          <a:xfrm>
            <a:off x="1080000" y="1540710"/>
            <a:ext cx="7848000" cy="1088937"/>
          </a:xfrm>
        </p:spPr>
        <p:txBody>
          <a:bodyPr anchor="t" anchorCtr="0"/>
          <a:lstStyle>
            <a:lvl1pPr algn="l">
              <a:defRPr sz="3600">
                <a:solidFill>
                  <a:srgbClr val="2A312D"/>
                </a:solidFill>
                <a:latin typeface="Source Sans Pro Bold" panose="020B0703030403020204" pitchFamily="34" charset="0"/>
                <a:ea typeface="Source Sans Pro Bold" panose="020B0703030403020204" pitchFamily="34" charset="0"/>
              </a:defRPr>
            </a:lvl1pPr>
          </a:lstStyle>
          <a:p>
            <a:r>
              <a:rPr lang="nl-NL"/>
              <a:t>Klik om de stijl te bewerken</a:t>
            </a:r>
          </a:p>
        </p:txBody>
      </p:sp>
      <p:sp>
        <p:nvSpPr>
          <p:cNvPr id="3" name="Ondertitel 2">
            <a:extLst>
              <a:ext uri="{FF2B5EF4-FFF2-40B4-BE49-F238E27FC236}">
                <a16:creationId xmlns:a16="http://schemas.microsoft.com/office/drawing/2014/main" id="{445EFF70-ED19-D5DF-DBDB-0CCFD6F6E42D}"/>
              </a:ext>
            </a:extLst>
          </p:cNvPr>
          <p:cNvSpPr>
            <a:spLocks noGrp="1"/>
          </p:cNvSpPr>
          <p:nvPr>
            <p:ph type="subTitle" idx="1" hasCustomPrompt="1"/>
          </p:nvPr>
        </p:nvSpPr>
        <p:spPr>
          <a:xfrm>
            <a:off x="1080000" y="939710"/>
            <a:ext cx="7848000" cy="605397"/>
          </a:xfrm>
        </p:spPr>
        <p:txBody>
          <a:bodyPr/>
          <a:lstStyle>
            <a:lvl1pPr marL="0" indent="0" algn="l">
              <a:spcAft>
                <a:spcPts val="0"/>
              </a:spcAft>
              <a:buNone/>
              <a:defRPr sz="2400">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hier voor boventitel</a:t>
            </a:r>
          </a:p>
        </p:txBody>
      </p:sp>
      <p:sp>
        <p:nvSpPr>
          <p:cNvPr id="10" name="Tijdelijke aanduiding voor tekst 12">
            <a:extLst>
              <a:ext uri="{FF2B5EF4-FFF2-40B4-BE49-F238E27FC236}">
                <a16:creationId xmlns:a16="http://schemas.microsoft.com/office/drawing/2014/main" id="{65C40A6D-D497-B3B5-C45C-8227B4CD9359}"/>
              </a:ext>
            </a:extLst>
          </p:cNvPr>
          <p:cNvSpPr>
            <a:spLocks noGrp="1"/>
          </p:cNvSpPr>
          <p:nvPr>
            <p:ph type="body" sz="quarter" idx="13" hasCustomPrompt="1"/>
          </p:nvPr>
        </p:nvSpPr>
        <p:spPr>
          <a:xfrm>
            <a:off x="1079500" y="2969738"/>
            <a:ext cx="7848000" cy="288000"/>
          </a:xfrm>
        </p:spPr>
        <p:txBody>
          <a:bodyPr/>
          <a:lstStyle>
            <a:lvl1pPr>
              <a:spcAft>
                <a:spcPts val="0"/>
              </a:spcAft>
              <a:defRPr/>
            </a:lvl1pPr>
          </a:lstStyle>
          <a:p>
            <a:pPr lvl="0"/>
            <a:r>
              <a:rPr lang="nl-NL"/>
              <a:t>Datum</a:t>
            </a:r>
          </a:p>
        </p:txBody>
      </p:sp>
      <p:sp>
        <p:nvSpPr>
          <p:cNvPr id="12" name="Tijdelijke aanduiding voor tekst 12">
            <a:extLst>
              <a:ext uri="{FF2B5EF4-FFF2-40B4-BE49-F238E27FC236}">
                <a16:creationId xmlns:a16="http://schemas.microsoft.com/office/drawing/2014/main" id="{B343637D-C10C-3C12-4736-81EA150E8637}"/>
              </a:ext>
            </a:extLst>
          </p:cNvPr>
          <p:cNvSpPr>
            <a:spLocks noGrp="1"/>
          </p:cNvSpPr>
          <p:nvPr>
            <p:ph type="body" sz="quarter" idx="14" hasCustomPrompt="1"/>
          </p:nvPr>
        </p:nvSpPr>
        <p:spPr>
          <a:xfrm>
            <a:off x="1080000" y="3314683"/>
            <a:ext cx="7848000" cy="288000"/>
          </a:xfrm>
        </p:spPr>
        <p:txBody>
          <a:bodyPr/>
          <a:lstStyle>
            <a:lvl1pPr>
              <a:spcAft>
                <a:spcPts val="0"/>
              </a:spcAft>
              <a:defRPr/>
            </a:lvl1pPr>
          </a:lstStyle>
          <a:p>
            <a:pPr lvl="0"/>
            <a:r>
              <a:rPr lang="nl-NL"/>
              <a:t>Naam</a:t>
            </a:r>
          </a:p>
        </p:txBody>
      </p:sp>
    </p:spTree>
    <p:extLst>
      <p:ext uri="{BB962C8B-B14F-4D97-AF65-F5344CB8AC3E}">
        <p14:creationId xmlns:p14="http://schemas.microsoft.com/office/powerpoint/2010/main" val="2520748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dia (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9" name="Picture 8" descr="A picture containing text&#10;&#10;Description automatically generated">
            <a:extLst>
              <a:ext uri="{FF2B5EF4-FFF2-40B4-BE49-F238E27FC236}">
                <a16:creationId xmlns:a16="http://schemas.microsoft.com/office/drawing/2014/main" id="{409C22A0-9E3D-ED83-D37F-248DFB10E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02100"/>
            <a:ext cx="12192000" cy="2755900"/>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FC6693B6-43BC-C6B9-652B-946E5CEA8F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500" y="5869126"/>
            <a:ext cx="3029133" cy="581099"/>
          </a:xfrm>
          <a:prstGeom prst="rect">
            <a:avLst/>
          </a:prstGeom>
        </p:spPr>
      </p:pic>
      <p:sp>
        <p:nvSpPr>
          <p:cNvPr id="2" name="Titel 1">
            <a:extLst>
              <a:ext uri="{FF2B5EF4-FFF2-40B4-BE49-F238E27FC236}">
                <a16:creationId xmlns:a16="http://schemas.microsoft.com/office/drawing/2014/main" id="{54DB24A2-7B09-59D7-550A-54C0C5CBE388}"/>
              </a:ext>
            </a:extLst>
          </p:cNvPr>
          <p:cNvSpPr>
            <a:spLocks noGrp="1"/>
          </p:cNvSpPr>
          <p:nvPr>
            <p:ph type="ctrTitle" hasCustomPrompt="1"/>
          </p:nvPr>
        </p:nvSpPr>
        <p:spPr>
          <a:xfrm>
            <a:off x="1080000" y="1540710"/>
            <a:ext cx="7848000" cy="1088937"/>
          </a:xfrm>
        </p:spPr>
        <p:txBody>
          <a:bodyPr anchor="t" anchorCtr="0"/>
          <a:lstStyle>
            <a:lvl1pPr algn="l">
              <a:defRPr sz="3600">
                <a:solidFill>
                  <a:srgbClr val="2A312D"/>
                </a:solidFill>
                <a:latin typeface="Source Sans Pro Bold" panose="020B0703030403020204" pitchFamily="34" charset="0"/>
                <a:ea typeface="Source Sans Pro Bold" panose="020B0703030403020204" pitchFamily="34" charset="0"/>
              </a:defRPr>
            </a:lvl1pPr>
          </a:lstStyle>
          <a:p>
            <a:r>
              <a:rPr lang="nl-NL"/>
              <a:t>Klik om de stijl te bewerken</a:t>
            </a:r>
          </a:p>
        </p:txBody>
      </p:sp>
      <p:sp>
        <p:nvSpPr>
          <p:cNvPr id="3" name="Ondertitel 2">
            <a:extLst>
              <a:ext uri="{FF2B5EF4-FFF2-40B4-BE49-F238E27FC236}">
                <a16:creationId xmlns:a16="http://schemas.microsoft.com/office/drawing/2014/main" id="{BC25ABCF-A8A4-7038-E30E-B5D8E8F4AAA3}"/>
              </a:ext>
            </a:extLst>
          </p:cNvPr>
          <p:cNvSpPr>
            <a:spLocks noGrp="1"/>
          </p:cNvSpPr>
          <p:nvPr>
            <p:ph type="subTitle" idx="1" hasCustomPrompt="1"/>
          </p:nvPr>
        </p:nvSpPr>
        <p:spPr>
          <a:xfrm>
            <a:off x="1080000" y="939710"/>
            <a:ext cx="7848000" cy="605397"/>
          </a:xfrm>
        </p:spPr>
        <p:txBody>
          <a:bodyPr/>
          <a:lstStyle>
            <a:lvl1pPr marL="0" indent="0" algn="l">
              <a:spcAft>
                <a:spcPts val="0"/>
              </a:spcAft>
              <a:buNone/>
              <a:defRPr sz="2400">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hier voor boventitel</a:t>
            </a:r>
          </a:p>
        </p:txBody>
      </p:sp>
      <p:sp>
        <p:nvSpPr>
          <p:cNvPr id="10" name="Tijdelijke aanduiding voor tekst 12">
            <a:extLst>
              <a:ext uri="{FF2B5EF4-FFF2-40B4-BE49-F238E27FC236}">
                <a16:creationId xmlns:a16="http://schemas.microsoft.com/office/drawing/2014/main" id="{F11DF120-3CCA-8029-D7FF-1DA7BC0DD01C}"/>
              </a:ext>
            </a:extLst>
          </p:cNvPr>
          <p:cNvSpPr>
            <a:spLocks noGrp="1"/>
          </p:cNvSpPr>
          <p:nvPr>
            <p:ph type="body" sz="quarter" idx="13" hasCustomPrompt="1"/>
          </p:nvPr>
        </p:nvSpPr>
        <p:spPr>
          <a:xfrm>
            <a:off x="1079500" y="2969738"/>
            <a:ext cx="7848000" cy="288000"/>
          </a:xfrm>
        </p:spPr>
        <p:txBody>
          <a:bodyPr/>
          <a:lstStyle>
            <a:lvl1pPr>
              <a:spcAft>
                <a:spcPts val="0"/>
              </a:spcAft>
              <a:defRPr/>
            </a:lvl1pPr>
          </a:lstStyle>
          <a:p>
            <a:pPr lvl="0"/>
            <a:r>
              <a:rPr lang="nl-NL"/>
              <a:t>Datum</a:t>
            </a:r>
          </a:p>
        </p:txBody>
      </p:sp>
      <p:sp>
        <p:nvSpPr>
          <p:cNvPr id="12" name="Tijdelijke aanduiding voor tekst 12">
            <a:extLst>
              <a:ext uri="{FF2B5EF4-FFF2-40B4-BE49-F238E27FC236}">
                <a16:creationId xmlns:a16="http://schemas.microsoft.com/office/drawing/2014/main" id="{ACE75268-151A-0148-947B-FF23376CEE5A}"/>
              </a:ext>
            </a:extLst>
          </p:cNvPr>
          <p:cNvSpPr>
            <a:spLocks noGrp="1"/>
          </p:cNvSpPr>
          <p:nvPr>
            <p:ph type="body" sz="quarter" idx="14" hasCustomPrompt="1"/>
          </p:nvPr>
        </p:nvSpPr>
        <p:spPr>
          <a:xfrm>
            <a:off x="1080000" y="3314683"/>
            <a:ext cx="7848000" cy="288000"/>
          </a:xfrm>
        </p:spPr>
        <p:txBody>
          <a:bodyPr/>
          <a:lstStyle>
            <a:lvl1pPr>
              <a:spcAft>
                <a:spcPts val="0"/>
              </a:spcAft>
              <a:defRPr/>
            </a:lvl1pPr>
          </a:lstStyle>
          <a:p>
            <a:pPr lvl="0"/>
            <a:r>
              <a:rPr lang="nl-NL"/>
              <a:t>Naam</a:t>
            </a:r>
          </a:p>
        </p:txBody>
      </p:sp>
    </p:spTree>
    <p:extLst>
      <p:ext uri="{BB962C8B-B14F-4D97-AF65-F5344CB8AC3E}">
        <p14:creationId xmlns:p14="http://schemas.microsoft.com/office/powerpoint/2010/main" val="417243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f)">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35DEDAA2-650C-8BF1-9640-2D05D566DA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12216"/>
            <a:ext cx="12192000" cy="2755900"/>
          </a:xfrm>
          <a:prstGeom prst="rect">
            <a:avLst/>
          </a:prstGeom>
        </p:spPr>
      </p:pic>
      <p:sp>
        <p:nvSpPr>
          <p:cNvPr id="2" name="Titel 1"/>
          <p:cNvSpPr>
            <a:spLocks noGrp="1"/>
          </p:cNvSpPr>
          <p:nvPr>
            <p:ph type="ctrTitle" hasCustomPrompt="1"/>
          </p:nvPr>
        </p:nvSpPr>
        <p:spPr>
          <a:xfrm>
            <a:off x="1080000" y="1540710"/>
            <a:ext cx="7848000" cy="1088937"/>
          </a:xfrm>
        </p:spPr>
        <p:txBody>
          <a:bodyPr anchor="t" anchorCtr="0"/>
          <a:lstStyle>
            <a:lvl1pPr algn="l">
              <a:defRPr sz="3600">
                <a:solidFill>
                  <a:srgbClr val="2A312D"/>
                </a:solidFill>
                <a:latin typeface="Source Sans Pro Bold" panose="020B0703030403020204" pitchFamily="34" charset="0"/>
                <a:ea typeface="Source Sans Pro Bold" panose="020B0703030403020204" pitchFamily="34" charset="0"/>
              </a:defRPr>
            </a:lvl1pPr>
          </a:lstStyle>
          <a:p>
            <a:r>
              <a:rPr lang="nl-NL"/>
              <a:t>Klik om de stijl te bewerken</a:t>
            </a:r>
          </a:p>
        </p:txBody>
      </p:sp>
      <p:sp>
        <p:nvSpPr>
          <p:cNvPr id="3" name="Ondertitel 2"/>
          <p:cNvSpPr>
            <a:spLocks noGrp="1"/>
          </p:cNvSpPr>
          <p:nvPr>
            <p:ph type="subTitle" idx="1" hasCustomPrompt="1"/>
          </p:nvPr>
        </p:nvSpPr>
        <p:spPr>
          <a:xfrm>
            <a:off x="1080000" y="939710"/>
            <a:ext cx="7848000" cy="605397"/>
          </a:xfrm>
        </p:spPr>
        <p:txBody>
          <a:bodyPr/>
          <a:lstStyle>
            <a:lvl1pPr marL="0" indent="0" algn="l">
              <a:spcAft>
                <a:spcPts val="0"/>
              </a:spcAft>
              <a:buNone/>
              <a:defRPr sz="2400">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hier voor boventitel</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3" name="Tijdelijke aanduiding voor tekst 12">
            <a:extLst>
              <a:ext uri="{FF2B5EF4-FFF2-40B4-BE49-F238E27FC236}">
                <a16:creationId xmlns:a16="http://schemas.microsoft.com/office/drawing/2014/main" id="{34067DBD-3D67-4E03-AC11-FA094B95892E}"/>
              </a:ext>
            </a:extLst>
          </p:cNvPr>
          <p:cNvSpPr>
            <a:spLocks noGrp="1"/>
          </p:cNvSpPr>
          <p:nvPr>
            <p:ph type="body" sz="quarter" idx="13" hasCustomPrompt="1"/>
          </p:nvPr>
        </p:nvSpPr>
        <p:spPr>
          <a:xfrm>
            <a:off x="1079500" y="2969738"/>
            <a:ext cx="7848000" cy="288000"/>
          </a:xfrm>
        </p:spPr>
        <p:txBody>
          <a:bodyPr/>
          <a:lstStyle>
            <a:lvl1pPr>
              <a:spcAft>
                <a:spcPts val="0"/>
              </a:spcAft>
              <a:defRPr/>
            </a:lvl1pPr>
          </a:lstStyle>
          <a:p>
            <a:pPr lvl="0"/>
            <a:r>
              <a:rPr lang="nl-NL"/>
              <a:t>Datum</a:t>
            </a:r>
          </a:p>
        </p:txBody>
      </p:sp>
      <p:sp>
        <p:nvSpPr>
          <p:cNvPr id="14" name="Tijdelijke aanduiding voor tekst 12">
            <a:extLst>
              <a:ext uri="{FF2B5EF4-FFF2-40B4-BE49-F238E27FC236}">
                <a16:creationId xmlns:a16="http://schemas.microsoft.com/office/drawing/2014/main" id="{4E92D5A2-0BAF-4234-BC3D-248755AAA06B}"/>
              </a:ext>
            </a:extLst>
          </p:cNvPr>
          <p:cNvSpPr>
            <a:spLocks noGrp="1"/>
          </p:cNvSpPr>
          <p:nvPr>
            <p:ph type="body" sz="quarter" idx="14" hasCustomPrompt="1"/>
          </p:nvPr>
        </p:nvSpPr>
        <p:spPr>
          <a:xfrm>
            <a:off x="1080000" y="3314683"/>
            <a:ext cx="7848000" cy="288000"/>
          </a:xfrm>
        </p:spPr>
        <p:txBody>
          <a:bodyPr/>
          <a:lstStyle>
            <a:lvl1pPr>
              <a:spcAft>
                <a:spcPts val="0"/>
              </a:spcAft>
              <a:defRPr/>
            </a:lvl1pPr>
          </a:lstStyle>
          <a:p>
            <a:pPr lvl="0"/>
            <a:r>
              <a:rPr lang="nl-NL"/>
              <a:t>Naam</a:t>
            </a:r>
          </a:p>
        </p:txBody>
      </p:sp>
      <p:pic>
        <p:nvPicPr>
          <p:cNvPr id="16" name="Picture 15" descr="A black and white sign&#10;&#10;Description automatically generated with low confidence">
            <a:extLst>
              <a:ext uri="{FF2B5EF4-FFF2-40B4-BE49-F238E27FC236}">
                <a16:creationId xmlns:a16="http://schemas.microsoft.com/office/drawing/2014/main" id="{C85E346B-C0AF-8A39-D06D-9ECF91D1DA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1142" y="5824847"/>
            <a:ext cx="2887458" cy="564554"/>
          </a:xfrm>
          <a:prstGeom prst="rect">
            <a:avLst/>
          </a:prstGeom>
        </p:spPr>
      </p:pic>
    </p:spTree>
    <p:extLst>
      <p:ext uri="{BB962C8B-B14F-4D97-AF65-F5344CB8AC3E}">
        <p14:creationId xmlns:p14="http://schemas.microsoft.com/office/powerpoint/2010/main" val="1437615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 (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080000" y="1540710"/>
            <a:ext cx="7848000" cy="1088937"/>
          </a:xfrm>
        </p:spPr>
        <p:txBody>
          <a:bodyPr anchor="t" anchorCtr="0"/>
          <a:lstStyle>
            <a:lvl1pPr algn="l">
              <a:defRPr sz="3600">
                <a:solidFill>
                  <a:srgbClr val="2A312D"/>
                </a:solidFill>
                <a:latin typeface="Source Sans Pro Bold" panose="020B0703030403020204" pitchFamily="34" charset="0"/>
                <a:ea typeface="Source Sans Pro Bold" panose="020B0703030403020204" pitchFamily="34" charset="0"/>
              </a:defRPr>
            </a:lvl1pPr>
          </a:lstStyle>
          <a:p>
            <a:r>
              <a:rPr lang="nl-NL"/>
              <a:t>Klik om de stijl te bewerken</a:t>
            </a:r>
          </a:p>
        </p:txBody>
      </p:sp>
      <p:sp>
        <p:nvSpPr>
          <p:cNvPr id="3" name="Ondertitel 2"/>
          <p:cNvSpPr>
            <a:spLocks noGrp="1"/>
          </p:cNvSpPr>
          <p:nvPr>
            <p:ph type="subTitle" idx="1" hasCustomPrompt="1"/>
          </p:nvPr>
        </p:nvSpPr>
        <p:spPr>
          <a:xfrm>
            <a:off x="1080000" y="939710"/>
            <a:ext cx="7848000" cy="605397"/>
          </a:xfrm>
        </p:spPr>
        <p:txBody>
          <a:bodyPr/>
          <a:lstStyle>
            <a:lvl1pPr marL="0" indent="0" algn="l">
              <a:spcAft>
                <a:spcPts val="0"/>
              </a:spcAft>
              <a:buNone/>
              <a:defRPr sz="2400">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hier voor boventitel</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3" name="Tijdelijke aanduiding voor tekst 12">
            <a:extLst>
              <a:ext uri="{FF2B5EF4-FFF2-40B4-BE49-F238E27FC236}">
                <a16:creationId xmlns:a16="http://schemas.microsoft.com/office/drawing/2014/main" id="{34067DBD-3D67-4E03-AC11-FA094B95892E}"/>
              </a:ext>
            </a:extLst>
          </p:cNvPr>
          <p:cNvSpPr>
            <a:spLocks noGrp="1"/>
          </p:cNvSpPr>
          <p:nvPr>
            <p:ph type="body" sz="quarter" idx="13" hasCustomPrompt="1"/>
          </p:nvPr>
        </p:nvSpPr>
        <p:spPr>
          <a:xfrm>
            <a:off x="1079500" y="2969738"/>
            <a:ext cx="7848000" cy="288000"/>
          </a:xfrm>
        </p:spPr>
        <p:txBody>
          <a:bodyPr/>
          <a:lstStyle>
            <a:lvl1pPr>
              <a:spcAft>
                <a:spcPts val="0"/>
              </a:spcAft>
              <a:defRPr/>
            </a:lvl1pPr>
          </a:lstStyle>
          <a:p>
            <a:pPr lvl="0"/>
            <a:r>
              <a:rPr lang="nl-NL"/>
              <a:t>Datum</a:t>
            </a:r>
          </a:p>
        </p:txBody>
      </p:sp>
      <p:sp>
        <p:nvSpPr>
          <p:cNvPr id="14" name="Tijdelijke aanduiding voor tekst 12">
            <a:extLst>
              <a:ext uri="{FF2B5EF4-FFF2-40B4-BE49-F238E27FC236}">
                <a16:creationId xmlns:a16="http://schemas.microsoft.com/office/drawing/2014/main" id="{4E92D5A2-0BAF-4234-BC3D-248755AAA06B}"/>
              </a:ext>
            </a:extLst>
          </p:cNvPr>
          <p:cNvSpPr>
            <a:spLocks noGrp="1"/>
          </p:cNvSpPr>
          <p:nvPr>
            <p:ph type="body" sz="quarter" idx="14" hasCustomPrompt="1"/>
          </p:nvPr>
        </p:nvSpPr>
        <p:spPr>
          <a:xfrm>
            <a:off x="1080000" y="3314683"/>
            <a:ext cx="7848000" cy="288000"/>
          </a:xfrm>
        </p:spPr>
        <p:txBody>
          <a:bodyPr/>
          <a:lstStyle>
            <a:lvl1pPr>
              <a:spcAft>
                <a:spcPts val="0"/>
              </a:spcAft>
              <a:defRPr/>
            </a:lvl1pPr>
          </a:lstStyle>
          <a:p>
            <a:pPr lvl="0"/>
            <a:r>
              <a:rPr lang="nl-NL"/>
              <a:t>Naam</a:t>
            </a:r>
          </a:p>
        </p:txBody>
      </p:sp>
      <p:pic>
        <p:nvPicPr>
          <p:cNvPr id="9" name="Picture 8" descr="A picture containing text&#10;&#10;Description automatically generated">
            <a:extLst>
              <a:ext uri="{FF2B5EF4-FFF2-40B4-BE49-F238E27FC236}">
                <a16:creationId xmlns:a16="http://schemas.microsoft.com/office/drawing/2014/main" id="{F87F8F61-A480-246E-F9F2-431722C5EE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02100"/>
            <a:ext cx="12192000" cy="2755900"/>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8B0D5692-E063-DEF1-95A7-11A8CF2865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500" y="5869126"/>
            <a:ext cx="3029133" cy="581099"/>
          </a:xfrm>
          <a:prstGeom prst="rect">
            <a:avLst/>
          </a:prstGeom>
        </p:spPr>
      </p:pic>
    </p:spTree>
    <p:extLst>
      <p:ext uri="{BB962C8B-B14F-4D97-AF65-F5344CB8AC3E}">
        <p14:creationId xmlns:p14="http://schemas.microsoft.com/office/powerpoint/2010/main" val="2701753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dia (h)">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080000" y="1540710"/>
            <a:ext cx="7848000" cy="1088937"/>
          </a:xfrm>
        </p:spPr>
        <p:txBody>
          <a:bodyPr anchor="t" anchorCtr="0"/>
          <a:lstStyle>
            <a:lvl1pPr algn="l">
              <a:defRPr sz="3600">
                <a:solidFill>
                  <a:srgbClr val="2A312D"/>
                </a:solidFill>
                <a:latin typeface="Source Sans Pro Bold" panose="020B0703030403020204" pitchFamily="34" charset="0"/>
                <a:ea typeface="Source Sans Pro Bold" panose="020B0703030403020204" pitchFamily="34" charset="0"/>
              </a:defRPr>
            </a:lvl1pPr>
          </a:lstStyle>
          <a:p>
            <a:r>
              <a:rPr lang="nl-NL"/>
              <a:t>Klik om de stijl te bewerken</a:t>
            </a:r>
          </a:p>
        </p:txBody>
      </p:sp>
      <p:sp>
        <p:nvSpPr>
          <p:cNvPr id="3" name="Ondertitel 2"/>
          <p:cNvSpPr>
            <a:spLocks noGrp="1"/>
          </p:cNvSpPr>
          <p:nvPr>
            <p:ph type="subTitle" idx="1" hasCustomPrompt="1"/>
          </p:nvPr>
        </p:nvSpPr>
        <p:spPr>
          <a:xfrm>
            <a:off x="1080000" y="939710"/>
            <a:ext cx="7073400" cy="605397"/>
          </a:xfrm>
        </p:spPr>
        <p:txBody>
          <a:bodyPr/>
          <a:lstStyle>
            <a:lvl1pPr marL="0" indent="0" algn="l">
              <a:spcAft>
                <a:spcPts val="0"/>
              </a:spcAft>
              <a:buNone/>
              <a:defRPr sz="2400">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hier voor boventitel</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3" name="Tijdelijke aanduiding voor tekst 12">
            <a:extLst>
              <a:ext uri="{FF2B5EF4-FFF2-40B4-BE49-F238E27FC236}">
                <a16:creationId xmlns:a16="http://schemas.microsoft.com/office/drawing/2014/main" id="{34067DBD-3D67-4E03-AC11-FA094B95892E}"/>
              </a:ext>
            </a:extLst>
          </p:cNvPr>
          <p:cNvSpPr>
            <a:spLocks noGrp="1"/>
          </p:cNvSpPr>
          <p:nvPr>
            <p:ph type="body" sz="quarter" idx="13" hasCustomPrompt="1"/>
          </p:nvPr>
        </p:nvSpPr>
        <p:spPr>
          <a:xfrm>
            <a:off x="1079500" y="2969738"/>
            <a:ext cx="7848000" cy="288000"/>
          </a:xfrm>
        </p:spPr>
        <p:txBody>
          <a:bodyPr/>
          <a:lstStyle>
            <a:lvl1pPr>
              <a:spcAft>
                <a:spcPts val="0"/>
              </a:spcAft>
              <a:defRPr/>
            </a:lvl1pPr>
          </a:lstStyle>
          <a:p>
            <a:pPr lvl="0"/>
            <a:r>
              <a:rPr lang="nl-NL"/>
              <a:t>Datum</a:t>
            </a:r>
          </a:p>
        </p:txBody>
      </p:sp>
      <p:sp>
        <p:nvSpPr>
          <p:cNvPr id="14" name="Tijdelijke aanduiding voor tekst 12">
            <a:extLst>
              <a:ext uri="{FF2B5EF4-FFF2-40B4-BE49-F238E27FC236}">
                <a16:creationId xmlns:a16="http://schemas.microsoft.com/office/drawing/2014/main" id="{4E92D5A2-0BAF-4234-BC3D-248755AAA06B}"/>
              </a:ext>
            </a:extLst>
          </p:cNvPr>
          <p:cNvSpPr>
            <a:spLocks noGrp="1"/>
          </p:cNvSpPr>
          <p:nvPr>
            <p:ph type="body" sz="quarter" idx="14" hasCustomPrompt="1"/>
          </p:nvPr>
        </p:nvSpPr>
        <p:spPr>
          <a:xfrm>
            <a:off x="1080000" y="3314683"/>
            <a:ext cx="7848000" cy="288000"/>
          </a:xfrm>
        </p:spPr>
        <p:txBody>
          <a:bodyPr/>
          <a:lstStyle>
            <a:lvl1pPr>
              <a:spcAft>
                <a:spcPts val="0"/>
              </a:spcAft>
              <a:defRPr/>
            </a:lvl1pPr>
          </a:lstStyle>
          <a:p>
            <a:pPr lvl="0"/>
            <a:r>
              <a:rPr lang="nl-NL"/>
              <a:t>Naam</a:t>
            </a:r>
          </a:p>
        </p:txBody>
      </p:sp>
      <p:pic>
        <p:nvPicPr>
          <p:cNvPr id="12" name="Afbeelding 11">
            <a:extLst>
              <a:ext uri="{FF2B5EF4-FFF2-40B4-BE49-F238E27FC236}">
                <a16:creationId xmlns:a16="http://schemas.microsoft.com/office/drawing/2014/main" id="{DBEC9544-2112-4CA9-813E-DCD967931A2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8696555" y="573661"/>
            <a:ext cx="2880000" cy="552489"/>
          </a:xfrm>
          <a:prstGeom prst="rect">
            <a:avLst/>
          </a:prstGeom>
        </p:spPr>
      </p:pic>
      <p:pic>
        <p:nvPicPr>
          <p:cNvPr id="8" name="Picture 7" descr="A picture containing text, screenshot&#10;&#10;Description automatically generated">
            <a:extLst>
              <a:ext uri="{FF2B5EF4-FFF2-40B4-BE49-F238E27FC236}">
                <a16:creationId xmlns:a16="http://schemas.microsoft.com/office/drawing/2014/main" id="{9818E751-33F8-AC66-F6F8-E6C9FAFA69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7930" y="4367728"/>
            <a:ext cx="12529930" cy="2490272"/>
          </a:xfrm>
          <a:prstGeom prst="rect">
            <a:avLst/>
          </a:prstGeom>
        </p:spPr>
      </p:pic>
    </p:spTree>
    <p:extLst>
      <p:ext uri="{BB962C8B-B14F-4D97-AF65-F5344CB8AC3E}">
        <p14:creationId xmlns:p14="http://schemas.microsoft.com/office/powerpoint/2010/main" val="4146642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inddia">
    <p:spTree>
      <p:nvGrpSpPr>
        <p:cNvPr id="1" name=""/>
        <p:cNvGrpSpPr/>
        <p:nvPr/>
      </p:nvGrpSpPr>
      <p:grpSpPr>
        <a:xfrm>
          <a:off x="0" y="0"/>
          <a:ext cx="0" cy="0"/>
          <a:chOff x="0" y="0"/>
          <a:chExt cx="0" cy="0"/>
        </a:xfrm>
      </p:grpSpPr>
      <p:sp>
        <p:nvSpPr>
          <p:cNvPr id="2" name="Titel 1"/>
          <p:cNvSpPr>
            <a:spLocks noGrp="1"/>
          </p:cNvSpPr>
          <p:nvPr>
            <p:ph type="title"/>
          </p:nvPr>
        </p:nvSpPr>
        <p:spPr>
          <a:xfrm>
            <a:off x="1080000" y="1646133"/>
            <a:ext cx="6279650" cy="360000"/>
          </a:xfrm>
        </p:spPr>
        <p:txBody>
          <a:bodyPr/>
          <a:lstStyle/>
          <a:p>
            <a:r>
              <a:rPr lang="nl-NL"/>
              <a:t>Klik om de stijl te bewerken</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9" name="Rechthoek 8">
            <a:extLst>
              <a:ext uri="{FF2B5EF4-FFF2-40B4-BE49-F238E27FC236}">
                <a16:creationId xmlns:a16="http://schemas.microsoft.com/office/drawing/2014/main" id="{9FC19B36-FB7B-426F-868F-88E42F6F0EDC}"/>
              </a:ext>
            </a:extLst>
          </p:cNvPr>
          <p:cNvSpPr/>
          <p:nvPr userDrawn="1"/>
        </p:nvSpPr>
        <p:spPr>
          <a:xfrm>
            <a:off x="9132000" y="0"/>
            <a:ext cx="306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Graphic 11">
            <a:extLst>
              <a:ext uri="{FF2B5EF4-FFF2-40B4-BE49-F238E27FC236}">
                <a16:creationId xmlns:a16="http://schemas.microsoft.com/office/drawing/2014/main" id="{5AB68C69-6CD2-4E12-BBBF-A53C58A7B729}"/>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73914" y="6183551"/>
            <a:ext cx="1936800" cy="561815"/>
          </a:xfrm>
          <a:prstGeom prst="rect">
            <a:avLst/>
          </a:prstGeom>
        </p:spPr>
      </p:pic>
      <p:sp>
        <p:nvSpPr>
          <p:cNvPr id="8" name="Tijdelijke aanduiding voor tekst 7">
            <a:extLst>
              <a:ext uri="{FF2B5EF4-FFF2-40B4-BE49-F238E27FC236}">
                <a16:creationId xmlns:a16="http://schemas.microsoft.com/office/drawing/2014/main" id="{04197C4F-F60E-43E5-AC20-9BF287D38E91}"/>
              </a:ext>
            </a:extLst>
          </p:cNvPr>
          <p:cNvSpPr>
            <a:spLocks noGrp="1"/>
          </p:cNvSpPr>
          <p:nvPr>
            <p:ph type="body" sz="quarter" idx="13" hasCustomPrompt="1"/>
          </p:nvPr>
        </p:nvSpPr>
        <p:spPr>
          <a:xfrm>
            <a:off x="1079500" y="2222500"/>
            <a:ext cx="6280150" cy="3006725"/>
          </a:xfrm>
        </p:spPr>
        <p:txBody>
          <a:bodyPr/>
          <a:lstStyle>
            <a:lvl1pPr>
              <a:defRPr/>
            </a:lvl1pPr>
          </a:lstStyle>
          <a:p>
            <a:pPr lvl="0"/>
            <a:r>
              <a:rPr lang="nl-NL"/>
              <a:t>Naam</a:t>
            </a:r>
            <a:br>
              <a:rPr lang="nl-NL"/>
            </a:br>
            <a:r>
              <a:rPr lang="nl-NL"/>
              <a:t>E-mail</a:t>
            </a:r>
          </a:p>
        </p:txBody>
      </p:sp>
      <p:pic>
        <p:nvPicPr>
          <p:cNvPr id="7" name="Picture 6" descr="Text&#10;&#10;Description automatically generated with low confidence">
            <a:extLst>
              <a:ext uri="{FF2B5EF4-FFF2-40B4-BE49-F238E27FC236}">
                <a16:creationId xmlns:a16="http://schemas.microsoft.com/office/drawing/2014/main" id="{FEB01E79-AB39-C15C-96B4-4CA13BF764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54540" y="5880258"/>
            <a:ext cx="787400" cy="584200"/>
          </a:xfrm>
          <a:prstGeom prst="rect">
            <a:avLst/>
          </a:prstGeom>
        </p:spPr>
      </p:pic>
    </p:spTree>
    <p:extLst>
      <p:ext uri="{BB962C8B-B14F-4D97-AF65-F5344CB8AC3E}">
        <p14:creationId xmlns:p14="http://schemas.microsoft.com/office/powerpoint/2010/main" val="590127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1" name="Rechthoek 10">
            <a:extLst>
              <a:ext uri="{FF2B5EF4-FFF2-40B4-BE49-F238E27FC236}">
                <a16:creationId xmlns:a16="http://schemas.microsoft.com/office/drawing/2014/main" id="{533733A6-BCDD-4288-B4E6-7BCA0B9B76D2}"/>
              </a:ext>
            </a:extLst>
          </p:cNvPr>
          <p:cNvSpPr/>
          <p:nvPr userDrawn="1"/>
        </p:nvSpPr>
        <p:spPr>
          <a:xfrm>
            <a:off x="9132000" y="0"/>
            <a:ext cx="3060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0">
            <a:extLst>
              <a:ext uri="{FF2B5EF4-FFF2-40B4-BE49-F238E27FC236}">
                <a16:creationId xmlns:a16="http://schemas.microsoft.com/office/drawing/2014/main" id="{0C2B35A3-A576-4A28-B7F2-79F4002E9B6B}"/>
              </a:ext>
            </a:extLst>
          </p:cNvPr>
          <p:cNvSpPr>
            <a:spLocks noGrp="1"/>
          </p:cNvSpPr>
          <p:nvPr>
            <p:ph type="body" sz="quarter" idx="13" hasCustomPrompt="1"/>
          </p:nvPr>
        </p:nvSpPr>
        <p:spPr>
          <a:xfrm>
            <a:off x="1079500" y="1908175"/>
            <a:ext cx="6480000" cy="3038475"/>
          </a:xfrm>
        </p:spPr>
        <p:txBody>
          <a:bodyPr anchor="ctr" anchorCtr="0"/>
          <a:lstStyle>
            <a:lvl1pPr>
              <a:spcAft>
                <a:spcPts val="0"/>
              </a:spcAft>
              <a:defRPr sz="2400">
                <a:solidFill>
                  <a:schemeClr val="tx1"/>
                </a:solidFill>
                <a:latin typeface="Source Sans Pro Light" panose="020B0403030403020204" pitchFamily="34" charset="0"/>
                <a:ea typeface="Source Sans Pro Light" panose="020B0403030403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 voor quote</a:t>
            </a:r>
          </a:p>
        </p:txBody>
      </p:sp>
    </p:spTree>
    <p:extLst>
      <p:ext uri="{BB962C8B-B14F-4D97-AF65-F5344CB8AC3E}">
        <p14:creationId xmlns:p14="http://schemas.microsoft.com/office/powerpoint/2010/main" val="1987400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10" name="Rechthoek 5">
            <a:extLst>
              <a:ext uri="{FF2B5EF4-FFF2-40B4-BE49-F238E27FC236}">
                <a16:creationId xmlns:a16="http://schemas.microsoft.com/office/drawing/2014/main" id="{D83B3C76-B969-4E32-BAEC-DF36231D1DC7}"/>
              </a:ext>
            </a:extLst>
          </p:cNvPr>
          <p:cNvSpPr/>
          <p:nvPr userDrawn="1"/>
        </p:nvSpPr>
        <p:spPr>
          <a:xfrm>
            <a:off x="0" y="1629000"/>
            <a:ext cx="12192000" cy="36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2" name="Tijdelijke aanduiding voor tekst 10">
            <a:extLst>
              <a:ext uri="{FF2B5EF4-FFF2-40B4-BE49-F238E27FC236}">
                <a16:creationId xmlns:a16="http://schemas.microsoft.com/office/drawing/2014/main" id="{C63C1B5F-90BC-44B3-B588-ECCB1583457E}"/>
              </a:ext>
            </a:extLst>
          </p:cNvPr>
          <p:cNvSpPr>
            <a:spLocks noGrp="1"/>
          </p:cNvSpPr>
          <p:nvPr>
            <p:ph type="body" sz="quarter" idx="13" hasCustomPrompt="1"/>
          </p:nvPr>
        </p:nvSpPr>
        <p:spPr>
          <a:xfrm>
            <a:off x="1079500" y="1908175"/>
            <a:ext cx="6480000" cy="3038475"/>
          </a:xfrm>
        </p:spPr>
        <p:txBody>
          <a:bodyPr anchor="ctr" anchorCtr="0"/>
          <a:lstStyle>
            <a:lvl1pPr>
              <a:spcAft>
                <a:spcPts val="0"/>
              </a:spcAft>
              <a:defRPr sz="2400">
                <a:solidFill>
                  <a:schemeClr val="bg1"/>
                </a:solidFill>
                <a:latin typeface="Source Sans Pro Light" panose="020B0403030403020204" pitchFamily="34" charset="0"/>
                <a:ea typeface="Source Sans Pro Light" panose="020B0403030403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 voor quote</a:t>
            </a:r>
          </a:p>
        </p:txBody>
      </p:sp>
    </p:spTree>
    <p:extLst>
      <p:ext uri="{BB962C8B-B14F-4D97-AF65-F5344CB8AC3E}">
        <p14:creationId xmlns:p14="http://schemas.microsoft.com/office/powerpoint/2010/main" val="3579681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c)">
    <p:spTree>
      <p:nvGrpSpPr>
        <p:cNvPr id="1" name=""/>
        <p:cNvGrpSpPr/>
        <p:nvPr/>
      </p:nvGrpSpPr>
      <p:grpSpPr>
        <a:xfrm>
          <a:off x="0" y="0"/>
          <a:ext cx="0" cy="0"/>
          <a:chOff x="0" y="0"/>
          <a:chExt cx="0" cy="0"/>
        </a:xfrm>
      </p:grpSpPr>
      <p:sp>
        <p:nvSpPr>
          <p:cNvPr id="10" name="Rechthoek 5">
            <a:extLst>
              <a:ext uri="{FF2B5EF4-FFF2-40B4-BE49-F238E27FC236}">
                <a16:creationId xmlns:a16="http://schemas.microsoft.com/office/drawing/2014/main" id="{D83B3C76-B969-4E32-BAEC-DF36231D1DC7}"/>
              </a:ext>
            </a:extLst>
          </p:cNvPr>
          <p:cNvSpPr/>
          <p:nvPr userDrawn="1"/>
        </p:nvSpPr>
        <p:spPr>
          <a:xfrm>
            <a:off x="0" y="1629000"/>
            <a:ext cx="12192000" cy="360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2" name="Tijdelijke aanduiding voor tekst 10">
            <a:extLst>
              <a:ext uri="{FF2B5EF4-FFF2-40B4-BE49-F238E27FC236}">
                <a16:creationId xmlns:a16="http://schemas.microsoft.com/office/drawing/2014/main" id="{C63C1B5F-90BC-44B3-B588-ECCB1583457E}"/>
              </a:ext>
            </a:extLst>
          </p:cNvPr>
          <p:cNvSpPr>
            <a:spLocks noGrp="1"/>
          </p:cNvSpPr>
          <p:nvPr>
            <p:ph type="body" sz="quarter" idx="13" hasCustomPrompt="1"/>
          </p:nvPr>
        </p:nvSpPr>
        <p:spPr>
          <a:xfrm>
            <a:off x="1079500" y="1908175"/>
            <a:ext cx="6480000" cy="3038475"/>
          </a:xfrm>
        </p:spPr>
        <p:txBody>
          <a:bodyPr anchor="ctr" anchorCtr="0"/>
          <a:lstStyle>
            <a:lvl1pPr>
              <a:spcAft>
                <a:spcPts val="0"/>
              </a:spcAft>
              <a:defRPr sz="2400">
                <a:solidFill>
                  <a:schemeClr val="bg1"/>
                </a:solidFill>
                <a:latin typeface="Source Sans Pro Light" panose="020B0403030403020204" pitchFamily="34" charset="0"/>
                <a:ea typeface="Source Sans Pro Light" panose="020B0403030403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 voor quote</a:t>
            </a:r>
          </a:p>
        </p:txBody>
      </p:sp>
    </p:spTree>
    <p:extLst>
      <p:ext uri="{BB962C8B-B14F-4D97-AF65-F5344CB8AC3E}">
        <p14:creationId xmlns:p14="http://schemas.microsoft.com/office/powerpoint/2010/main" val="3537383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foto (a)">
    <p:spTree>
      <p:nvGrpSpPr>
        <p:cNvPr id="1" name=""/>
        <p:cNvGrpSpPr/>
        <p:nvPr/>
      </p:nvGrpSpPr>
      <p:grpSpPr>
        <a:xfrm>
          <a:off x="0" y="0"/>
          <a:ext cx="0" cy="0"/>
          <a:chOff x="0" y="0"/>
          <a:chExt cx="0" cy="0"/>
        </a:xfrm>
      </p:grpSpPr>
      <p:sp>
        <p:nvSpPr>
          <p:cNvPr id="11" name="Tijdelijke aanduiding voor afbeelding 6">
            <a:extLst>
              <a:ext uri="{FF2B5EF4-FFF2-40B4-BE49-F238E27FC236}">
                <a16:creationId xmlns:a16="http://schemas.microsoft.com/office/drawing/2014/main" id="{C2AA4DA4-E7A5-4CDC-B014-416D2A47FB5D}"/>
              </a:ext>
            </a:extLst>
          </p:cNvPr>
          <p:cNvSpPr>
            <a:spLocks noGrp="1"/>
          </p:cNvSpPr>
          <p:nvPr>
            <p:ph type="pic" sz="quarter" idx="14"/>
          </p:nvPr>
        </p:nvSpPr>
        <p:spPr>
          <a:xfrm>
            <a:off x="0" y="0"/>
            <a:ext cx="12192000" cy="6858000"/>
          </a:xfrm>
          <a:solidFill>
            <a:schemeClr val="bg1">
              <a:lumMod val="95000"/>
            </a:schemeClr>
          </a:solidFill>
        </p:spPr>
        <p:txBody>
          <a:bodyPr/>
          <a:lstStyle>
            <a:lvl1pPr>
              <a:defRPr>
                <a:solidFill>
                  <a:schemeClr val="tx1"/>
                </a:solidFill>
              </a:defRPr>
            </a:lvl1pPr>
          </a:lstStyle>
          <a:p>
            <a:endParaRPr lang="nl-NL"/>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8" name="Tekstvak 6">
            <a:extLst>
              <a:ext uri="{FF2B5EF4-FFF2-40B4-BE49-F238E27FC236}">
                <a16:creationId xmlns:a16="http://schemas.microsoft.com/office/drawing/2014/main" id="{15DF1C03-0127-4F83-A240-E0A72A3EB0E1}"/>
              </a:ext>
            </a:extLst>
          </p:cNvPr>
          <p:cNvSpPr txBox="1"/>
          <p:nvPr userDrawn="1"/>
        </p:nvSpPr>
        <p:spPr>
          <a:xfrm>
            <a:off x="12337896" y="-36096"/>
            <a:ext cx="2376000" cy="6179577"/>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in het midden van het fotovak en voeg de gewenste foto in.</a:t>
            </a: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Houd de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Shift-toets</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ingedrukt en sleep de foto zodat het juiste deel van de foto wordt getoond. </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marL="144000" indent="-144000">
              <a:lnSpc>
                <a:spcPct val="120000"/>
              </a:lnSpc>
              <a:buFont typeface="+mj-lt"/>
              <a:buAutoNum type="arabicPeriod"/>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Naar</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achtergrond</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om de foto naar achteren te plaatsen.</a:t>
            </a: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QUOTE</a:t>
            </a:r>
          </a:p>
          <a:p>
            <a:pPr>
              <a:lnSpc>
                <a:spcPct val="120000"/>
              </a:lnSpc>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Je mag het tekstvak met de quote verplaatsen naar een andere positie.</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u="sng" baseline="0" noProof="1">
                <a:solidFill>
                  <a:srgbClr val="4C5960"/>
                </a:solidFill>
                <a:latin typeface="Calibri" panose="020F0502020204030204" pitchFamily="34" charset="0"/>
                <a:cs typeface="Calibri" panose="020F0502020204030204" pitchFamily="34" charset="0"/>
              </a:rPr>
              <a:t>TIP</a:t>
            </a:r>
            <a:r>
              <a:rPr lang="nl-NL" sz="950" baseline="0" noProof="1">
                <a:solidFill>
                  <a:srgbClr val="4C5960"/>
                </a:solidFill>
                <a:latin typeface="Calibri" panose="020F0502020204030204" pitchFamily="34" charset="0"/>
                <a:cs typeface="Calibri" panose="020F0502020204030204" pitchFamily="34" charset="0"/>
              </a:rPr>
              <a:t>: 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95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108000" indent="-108000">
              <a:lnSpc>
                <a:spcPct val="120000"/>
              </a:lnSpc>
              <a:buFont typeface="+mj-lt"/>
              <a:buAutoNum type="arabicPeriod"/>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sp>
        <p:nvSpPr>
          <p:cNvPr id="12" name="Tijdelijke aanduiding voor tekst 10">
            <a:extLst>
              <a:ext uri="{FF2B5EF4-FFF2-40B4-BE49-F238E27FC236}">
                <a16:creationId xmlns:a16="http://schemas.microsoft.com/office/drawing/2014/main" id="{C63C1B5F-90BC-44B3-B588-ECCB1583457E}"/>
              </a:ext>
            </a:extLst>
          </p:cNvPr>
          <p:cNvSpPr>
            <a:spLocks noGrp="1"/>
          </p:cNvSpPr>
          <p:nvPr>
            <p:ph type="body" sz="quarter" idx="13" hasCustomPrompt="1"/>
          </p:nvPr>
        </p:nvSpPr>
        <p:spPr>
          <a:xfrm>
            <a:off x="8432118" y="3429000"/>
            <a:ext cx="3582850" cy="858624"/>
          </a:xfrm>
          <a:solidFill>
            <a:schemeClr val="accent1"/>
          </a:solidFill>
        </p:spPr>
        <p:txBody>
          <a:bodyPr wrap="square" lIns="180000" tIns="288000" rIns="180000" bIns="288000" anchor="ctr" anchorCtr="0">
            <a:spAutoFit/>
          </a:bodyPr>
          <a:lstStyle>
            <a:lvl1pPr>
              <a:spcAft>
                <a:spcPts val="0"/>
              </a:spcAft>
              <a:defRPr sz="1800">
                <a:solidFill>
                  <a:schemeClr val="bg1"/>
                </a:solidFill>
                <a:latin typeface="Source Sans Pro Light" panose="020B0403030403020204" pitchFamily="34" charset="0"/>
                <a:ea typeface="Source Sans Pro Light" panose="020B0403030403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 voor quote</a:t>
            </a:r>
          </a:p>
        </p:txBody>
      </p:sp>
    </p:spTree>
    <p:extLst>
      <p:ext uri="{BB962C8B-B14F-4D97-AF65-F5344CB8AC3E}">
        <p14:creationId xmlns:p14="http://schemas.microsoft.com/office/powerpoint/2010/main" val="2149465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kstdia (c)">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hasCustomPrompt="1"/>
          </p:nvPr>
        </p:nvSpPr>
        <p:spPr>
          <a:xfrm>
            <a:off x="1079998" y="1440000"/>
            <a:ext cx="7847999" cy="4032000"/>
          </a:xfrm>
        </p:spPr>
        <p:txBody>
          <a:bodyPr/>
          <a:lstStyle>
            <a:lvl1pPr>
              <a:defRPr baseline="0"/>
            </a:lvl1pPr>
            <a:lvl4pPr>
              <a:spcBef>
                <a:spcPts val="1200"/>
              </a:spcBef>
              <a:defRPr/>
            </a:lvl4pPr>
          </a:lstStyle>
          <a:p>
            <a:pPr lvl="0"/>
            <a:r>
              <a:rPr lang="nl-NL"/>
              <a:t>Klik om een tekst toe te voegen. Zie de pagina met tips voor het kiezen van een andere tekstopmaak. </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9" name="Rechthoek 8">
            <a:extLst>
              <a:ext uri="{FF2B5EF4-FFF2-40B4-BE49-F238E27FC236}">
                <a16:creationId xmlns:a16="http://schemas.microsoft.com/office/drawing/2014/main" id="{9FC19B36-FB7B-426F-868F-88E42F6F0EDC}"/>
              </a:ext>
            </a:extLst>
          </p:cNvPr>
          <p:cNvSpPr/>
          <p:nvPr userDrawn="1"/>
        </p:nvSpPr>
        <p:spPr>
          <a:xfrm>
            <a:off x="9132000" y="0"/>
            <a:ext cx="306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11930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foto (b)">
    <p:spTree>
      <p:nvGrpSpPr>
        <p:cNvPr id="1" name=""/>
        <p:cNvGrpSpPr/>
        <p:nvPr/>
      </p:nvGrpSpPr>
      <p:grpSpPr>
        <a:xfrm>
          <a:off x="0" y="0"/>
          <a:ext cx="0" cy="0"/>
          <a:chOff x="0" y="0"/>
          <a:chExt cx="0" cy="0"/>
        </a:xfrm>
      </p:grpSpPr>
      <p:sp>
        <p:nvSpPr>
          <p:cNvPr id="11" name="Tijdelijke aanduiding voor afbeelding 6">
            <a:extLst>
              <a:ext uri="{FF2B5EF4-FFF2-40B4-BE49-F238E27FC236}">
                <a16:creationId xmlns:a16="http://schemas.microsoft.com/office/drawing/2014/main" id="{C2AA4DA4-E7A5-4CDC-B014-416D2A47FB5D}"/>
              </a:ext>
            </a:extLst>
          </p:cNvPr>
          <p:cNvSpPr>
            <a:spLocks noGrp="1"/>
          </p:cNvSpPr>
          <p:nvPr>
            <p:ph type="pic" sz="quarter" idx="14"/>
          </p:nvPr>
        </p:nvSpPr>
        <p:spPr>
          <a:xfrm>
            <a:off x="0" y="0"/>
            <a:ext cx="12192000" cy="6858000"/>
          </a:xfrm>
          <a:solidFill>
            <a:schemeClr val="bg1">
              <a:lumMod val="95000"/>
            </a:schemeClr>
          </a:solidFill>
        </p:spPr>
        <p:txBody>
          <a:bodyPr/>
          <a:lstStyle>
            <a:lvl1pPr>
              <a:defRPr>
                <a:solidFill>
                  <a:schemeClr val="tx1"/>
                </a:solidFill>
              </a:defRPr>
            </a:lvl1pPr>
          </a:lstStyle>
          <a:p>
            <a:endParaRPr lang="nl-NL"/>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2" name="Tijdelijke aanduiding voor tekst 10">
            <a:extLst>
              <a:ext uri="{FF2B5EF4-FFF2-40B4-BE49-F238E27FC236}">
                <a16:creationId xmlns:a16="http://schemas.microsoft.com/office/drawing/2014/main" id="{C63C1B5F-90BC-44B3-B588-ECCB1583457E}"/>
              </a:ext>
            </a:extLst>
          </p:cNvPr>
          <p:cNvSpPr>
            <a:spLocks noGrp="1"/>
          </p:cNvSpPr>
          <p:nvPr>
            <p:ph type="body" sz="quarter" idx="13" hasCustomPrompt="1"/>
          </p:nvPr>
        </p:nvSpPr>
        <p:spPr>
          <a:xfrm>
            <a:off x="455750" y="2853906"/>
            <a:ext cx="3582850" cy="858624"/>
          </a:xfrm>
          <a:solidFill>
            <a:schemeClr val="accent2"/>
          </a:solidFill>
        </p:spPr>
        <p:txBody>
          <a:bodyPr wrap="square" lIns="180000" tIns="288000" rIns="180000" bIns="288000" anchor="ctr" anchorCtr="0">
            <a:spAutoFit/>
          </a:bodyPr>
          <a:lstStyle>
            <a:lvl1pPr>
              <a:spcAft>
                <a:spcPts val="0"/>
              </a:spcAft>
              <a:defRPr sz="1800">
                <a:solidFill>
                  <a:schemeClr val="bg1"/>
                </a:solidFill>
                <a:latin typeface="Source Sans Pro Light" panose="020B0403030403020204" pitchFamily="34" charset="0"/>
                <a:ea typeface="Source Sans Pro Light" panose="020B0403030403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 voor quote</a:t>
            </a:r>
          </a:p>
        </p:txBody>
      </p:sp>
      <p:sp>
        <p:nvSpPr>
          <p:cNvPr id="9" name="Tekstvak 6">
            <a:extLst>
              <a:ext uri="{FF2B5EF4-FFF2-40B4-BE49-F238E27FC236}">
                <a16:creationId xmlns:a16="http://schemas.microsoft.com/office/drawing/2014/main" id="{0C0DF909-8AF0-4506-BFAB-2B51C7C0949D}"/>
              </a:ext>
            </a:extLst>
          </p:cNvPr>
          <p:cNvSpPr txBox="1"/>
          <p:nvPr userDrawn="1"/>
        </p:nvSpPr>
        <p:spPr>
          <a:xfrm>
            <a:off x="12337896" y="-36096"/>
            <a:ext cx="2376000" cy="6179577"/>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in het midden van het fotovak en voeg de gewenste foto in.</a:t>
            </a: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Houd de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Shift-toets</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ingedrukt en sleep de foto zodat het juiste deel van de foto wordt getoond. </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marL="144000" indent="-144000">
              <a:lnSpc>
                <a:spcPct val="120000"/>
              </a:lnSpc>
              <a:buFont typeface="+mj-lt"/>
              <a:buAutoNum type="arabicPeriod"/>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Naar</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achtergrond</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om de foto naar achteren te plaatsen.</a:t>
            </a: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QUOTE</a:t>
            </a:r>
          </a:p>
          <a:p>
            <a:pPr>
              <a:lnSpc>
                <a:spcPct val="120000"/>
              </a:lnSpc>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Je mag het tekstvak met de quote verplaatsen naar een andere positie.</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u="sng" baseline="0" noProof="1">
                <a:solidFill>
                  <a:srgbClr val="4C5960"/>
                </a:solidFill>
                <a:latin typeface="Calibri" panose="020F0502020204030204" pitchFamily="34" charset="0"/>
                <a:cs typeface="Calibri" panose="020F0502020204030204" pitchFamily="34" charset="0"/>
              </a:rPr>
              <a:t>TIP</a:t>
            </a:r>
            <a:r>
              <a:rPr lang="nl-NL" sz="950" baseline="0" noProof="1">
                <a:solidFill>
                  <a:srgbClr val="4C5960"/>
                </a:solidFill>
                <a:latin typeface="Calibri" panose="020F0502020204030204" pitchFamily="34" charset="0"/>
                <a:cs typeface="Calibri" panose="020F0502020204030204" pitchFamily="34" charset="0"/>
              </a:rPr>
              <a:t>: 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95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108000" indent="-108000">
              <a:lnSpc>
                <a:spcPct val="120000"/>
              </a:lnSpc>
              <a:buFont typeface="+mj-lt"/>
              <a:buAutoNum type="arabicPeriod"/>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565778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Eerste dia">
    <p:bg>
      <p:bgPr>
        <a:solidFill>
          <a:schemeClr val="bg1"/>
        </a:solidFill>
        <a:effectLst/>
      </p:bgPr>
    </p:b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r>
              <a:rPr lang="nl-NL"/>
              <a:t>27 </a:t>
            </a:r>
            <a:r>
              <a:rPr lang="nl-NL" err="1"/>
              <a:t>febuari</a:t>
            </a:r>
            <a:r>
              <a:rPr lang="nl-NL"/>
              <a:t> 2017</a:t>
            </a:r>
          </a:p>
        </p:txBody>
      </p:sp>
      <p:sp>
        <p:nvSpPr>
          <p:cNvPr id="3" name="Tijdelijke aanduiding voor voettekst 2"/>
          <p:cNvSpPr>
            <a:spLocks noGrp="1"/>
          </p:cNvSpPr>
          <p:nvPr>
            <p:ph type="ftr" sz="quarter" idx="11"/>
          </p:nvPr>
        </p:nvSpPr>
        <p:spPr/>
        <p:txBody>
          <a:bodyPr/>
          <a:lstStyle/>
          <a:p>
            <a:r>
              <a:rPr lang="nl-NL"/>
              <a:t>Presentatie gunning Zuidasdok</a:t>
            </a:r>
          </a:p>
        </p:txBody>
      </p:sp>
      <p:sp>
        <p:nvSpPr>
          <p:cNvPr id="4" name="Tijdelijke aanduiding voor dianummer 3"/>
          <p:cNvSpPr>
            <a:spLocks noGrp="1"/>
          </p:cNvSpPr>
          <p:nvPr>
            <p:ph type="sldNum" sz="quarter" idx="12"/>
          </p:nvPr>
        </p:nvSpPr>
        <p:spPr/>
        <p:txBody>
          <a:bodyPr/>
          <a:lstStyle/>
          <a:p>
            <a:fld id="{B2820BDE-2159-4325-BAA3-D5D7B7A2AD8C}" type="slidenum">
              <a:rPr lang="nl-NL" smtClean="0"/>
              <a:t>‹nr.›</a:t>
            </a:fld>
            <a:endParaRPr lang="nl-NL"/>
          </a:p>
        </p:txBody>
      </p:sp>
      <p:sp>
        <p:nvSpPr>
          <p:cNvPr id="6" name="Tijdelijke aanduiding voor afbeelding 5"/>
          <p:cNvSpPr>
            <a:spLocks noGrp="1"/>
          </p:cNvSpPr>
          <p:nvPr>
            <p:ph type="pic" sz="quarter" idx="13" hasCustomPrompt="1"/>
          </p:nvPr>
        </p:nvSpPr>
        <p:spPr>
          <a:xfrm>
            <a:off x="0" y="0"/>
            <a:ext cx="12192000" cy="6858000"/>
          </a:xfrm>
          <a:solidFill>
            <a:schemeClr val="bg2">
              <a:lumMod val="20000"/>
              <a:lumOff val="80000"/>
            </a:schemeClr>
          </a:solidFill>
        </p:spPr>
        <p:txBody>
          <a:bodyPr/>
          <a:lstStyle>
            <a:lvl1pPr marL="0" indent="0">
              <a:buNone/>
              <a:defRPr/>
            </a:lvl1pPr>
          </a:lstStyle>
          <a:p>
            <a:r>
              <a:rPr lang="nl-NL"/>
              <a:t>Verwijder het logo met </a:t>
            </a:r>
            <a:r>
              <a:rPr lang="nl-NL" err="1"/>
              <a:t>Ctrl+X</a:t>
            </a:r>
            <a:r>
              <a:rPr lang="nl-NL"/>
              <a:t>. Voeg de gewenste foto in en zet het logo terug met </a:t>
            </a:r>
            <a:r>
              <a:rPr lang="nl-NL" err="1"/>
              <a:t>Ctrl+V</a:t>
            </a:r>
            <a:r>
              <a:rPr lang="nl-NL"/>
              <a:t>.</a:t>
            </a:r>
          </a:p>
        </p:txBody>
      </p:sp>
    </p:spTree>
    <p:extLst>
      <p:ext uri="{BB962C8B-B14F-4D97-AF65-F5344CB8AC3E}">
        <p14:creationId xmlns:p14="http://schemas.microsoft.com/office/powerpoint/2010/main" val="3932345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Foto, subtitel en tekst">
    <p:bg>
      <p:bgPr>
        <a:solidFill>
          <a:schemeClr val="bg1"/>
        </a:solidFill>
        <a:effectLst/>
      </p:bgPr>
    </p:bg>
    <p:spTree>
      <p:nvGrpSpPr>
        <p:cNvPr id="1" name=""/>
        <p:cNvGrpSpPr/>
        <p:nvPr/>
      </p:nvGrpSpPr>
      <p:grpSpPr>
        <a:xfrm>
          <a:off x="0" y="0"/>
          <a:ext cx="0" cy="0"/>
          <a:chOff x="0" y="0"/>
          <a:chExt cx="0" cy="0"/>
        </a:xfrm>
      </p:grpSpPr>
      <p:sp>
        <p:nvSpPr>
          <p:cNvPr id="5" name="Tijdelijke aanduiding voor afbeelding 5"/>
          <p:cNvSpPr>
            <a:spLocks noGrp="1"/>
          </p:cNvSpPr>
          <p:nvPr>
            <p:ph type="pic" sz="quarter" idx="13" hasCustomPrompt="1"/>
          </p:nvPr>
        </p:nvSpPr>
        <p:spPr>
          <a:xfrm>
            <a:off x="0" y="0"/>
            <a:ext cx="6960096" cy="6858000"/>
          </a:xfrm>
          <a:solidFill>
            <a:schemeClr val="bg2">
              <a:lumMod val="20000"/>
              <a:lumOff val="80000"/>
            </a:schemeClr>
          </a:solidFill>
        </p:spPr>
        <p:txBody>
          <a:bodyPr/>
          <a:lstStyle>
            <a:lvl1pPr marL="0" indent="0">
              <a:buNone/>
              <a:defRPr/>
            </a:lvl1pPr>
          </a:lstStyle>
          <a:p>
            <a:r>
              <a:rPr lang="nl-NL"/>
              <a:t>Voeg gewenste foto in</a:t>
            </a:r>
          </a:p>
        </p:txBody>
      </p:sp>
      <p:sp>
        <p:nvSpPr>
          <p:cNvPr id="3" name="Tijdelijke aanduiding voor tekst 7"/>
          <p:cNvSpPr>
            <a:spLocks noGrp="1"/>
          </p:cNvSpPr>
          <p:nvPr>
            <p:ph type="body" sz="quarter" idx="14" hasCustomPrompt="1"/>
          </p:nvPr>
        </p:nvSpPr>
        <p:spPr>
          <a:xfrm>
            <a:off x="7276816" y="1578308"/>
            <a:ext cx="3907651" cy="410532"/>
          </a:xfrm>
        </p:spPr>
        <p:txBody>
          <a:bodyPr lIns="0" tIns="0" rIns="0" bIns="0">
            <a:noAutofit/>
          </a:bodyPr>
          <a:lstStyle>
            <a:lvl1pPr marL="0" indent="0">
              <a:buNone/>
              <a:defRPr sz="2200" b="1" baseline="0"/>
            </a:lvl1pPr>
          </a:lstStyle>
          <a:p>
            <a:pPr lvl="0"/>
            <a:r>
              <a:rPr lang="nl-NL"/>
              <a:t>Subtitel</a:t>
            </a:r>
          </a:p>
        </p:txBody>
      </p:sp>
      <p:sp>
        <p:nvSpPr>
          <p:cNvPr id="4" name="Tijdelijke aanduiding voor tekst 3"/>
          <p:cNvSpPr>
            <a:spLocks noGrp="1"/>
          </p:cNvSpPr>
          <p:nvPr>
            <p:ph type="body" sz="quarter" idx="15" hasCustomPrompt="1"/>
          </p:nvPr>
        </p:nvSpPr>
        <p:spPr>
          <a:xfrm>
            <a:off x="7247467" y="2244201"/>
            <a:ext cx="3937000" cy="3848624"/>
          </a:xfrm>
          <a:solidFill>
            <a:schemeClr val="bg1"/>
          </a:solidFill>
        </p:spPr>
        <p:txBody>
          <a:bodyPr/>
          <a:lstStyle>
            <a:lvl1pPr>
              <a:defRPr baseline="0"/>
            </a:lvl1pPr>
          </a:lstStyle>
          <a:p>
            <a:pPr lvl="0"/>
            <a:r>
              <a:rPr lang="nl-NL"/>
              <a:t>Plaats hier tekst (zet eventueel opsomming uit)</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a:xfrm>
            <a:off x="8784512" y="6255554"/>
            <a:ext cx="1920000" cy="216000"/>
          </a:xfrm>
        </p:spPr>
        <p:txBody>
          <a:bodyPr/>
          <a:lstStyle/>
          <a:p>
            <a:r>
              <a:rPr lang="nl-NL"/>
              <a:t>27 </a:t>
            </a:r>
            <a:r>
              <a:rPr lang="nl-NL" err="1"/>
              <a:t>febuari</a:t>
            </a:r>
            <a:r>
              <a:rPr lang="nl-NL"/>
              <a:t> 2017</a:t>
            </a:r>
          </a:p>
        </p:txBody>
      </p:sp>
      <p:sp>
        <p:nvSpPr>
          <p:cNvPr id="8" name="Tijdelijke aanduiding voor voettekst 4"/>
          <p:cNvSpPr>
            <a:spLocks noGrp="1"/>
          </p:cNvSpPr>
          <p:nvPr>
            <p:ph type="ftr" sz="quarter" idx="11"/>
          </p:nvPr>
        </p:nvSpPr>
        <p:spPr>
          <a:xfrm>
            <a:off x="720000" y="6255554"/>
            <a:ext cx="6000000" cy="216000"/>
          </a:xfrm>
        </p:spPr>
        <p:txBody>
          <a:bodyPr/>
          <a:lstStyle/>
          <a:p>
            <a:r>
              <a:rPr lang="nl-NL"/>
              <a:t>Presentatie gunning Zuidasdok</a:t>
            </a:r>
          </a:p>
        </p:txBody>
      </p:sp>
      <p:sp>
        <p:nvSpPr>
          <p:cNvPr id="9" name="Tijdelijke aanduiding voor dianummer 5"/>
          <p:cNvSpPr>
            <a:spLocks noGrp="1"/>
          </p:cNvSpPr>
          <p:nvPr>
            <p:ph type="sldNum" sz="quarter" idx="12"/>
          </p:nvPr>
        </p:nvSpPr>
        <p:spPr>
          <a:xfrm>
            <a:off x="7776235" y="6255554"/>
            <a:ext cx="432000" cy="216000"/>
          </a:xfrm>
        </p:spPr>
        <p:txBody>
          <a:bodyPr/>
          <a:lstStyle/>
          <a:p>
            <a:fld id="{B2820BDE-2159-4325-BAA3-D5D7B7A2AD8C}" type="slidenum">
              <a:rPr lang="nl-NL" smtClean="0"/>
              <a:t>‹nr.›</a:t>
            </a:fld>
            <a:endParaRPr lang="nl-NL"/>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9456373" y="260648"/>
            <a:ext cx="2414144" cy="92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134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ps - NL">
    <p:spTree>
      <p:nvGrpSpPr>
        <p:cNvPr id="1" name=""/>
        <p:cNvGrpSpPr/>
        <p:nvPr/>
      </p:nvGrpSpPr>
      <p:grpSpPr>
        <a:xfrm>
          <a:off x="0" y="0"/>
          <a:ext cx="0" cy="0"/>
          <a:chOff x="0" y="0"/>
          <a:chExt cx="0" cy="0"/>
        </a:xfrm>
      </p:grpSpPr>
      <p:pic>
        <p:nvPicPr>
          <p:cNvPr id="12" name="Afbeelding 11" descr="Afbeelding met tekst&#10;&#10;Automatisch gegenereerde beschrijving">
            <a:extLst>
              <a:ext uri="{FF2B5EF4-FFF2-40B4-BE49-F238E27FC236}">
                <a16:creationId xmlns:a16="http://schemas.microsoft.com/office/drawing/2014/main" id="{DDF69CCE-F4DD-4F7F-8F4A-2EDC4C1DD7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6532" y="1595912"/>
            <a:ext cx="1886975" cy="1297829"/>
          </a:xfrm>
          <a:prstGeom prst="rect">
            <a:avLst/>
          </a:prstGeom>
        </p:spPr>
      </p:pic>
      <p:sp>
        <p:nvSpPr>
          <p:cNvPr id="8" name="Tekstvak 7">
            <a:extLst>
              <a:ext uri="{FF2B5EF4-FFF2-40B4-BE49-F238E27FC236}">
                <a16:creationId xmlns:a16="http://schemas.microsoft.com/office/drawing/2014/main" id="{7F6C835A-E5AB-4015-8AB1-67D1796AA557}"/>
              </a:ext>
            </a:extLst>
          </p:cNvPr>
          <p:cNvSpPr txBox="1"/>
          <p:nvPr userDrawn="1"/>
        </p:nvSpPr>
        <p:spPr>
          <a:xfrm>
            <a:off x="4511675" y="4859230"/>
            <a:ext cx="3168647" cy="1381340"/>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nchor="b" anchorCtr="0">
            <a:spAutoFit/>
          </a:bodyPr>
          <a:lstStyle/>
          <a:p>
            <a:pPr marL="0" indent="0" algn="l" defTabSz="914400" rtl="0" eaLnBrk="1" latinLnBrk="0" hangingPunct="1">
              <a:lnSpc>
                <a:spcPct val="114000"/>
              </a:lnSpc>
              <a:buFont typeface="+mj-lt"/>
              <a:buNone/>
            </a:pPr>
            <a:r>
              <a:rPr lang="nl-NL" sz="1050" b="1" kern="1200" cap="all" spc="60" baseline="0" noProof="1">
                <a:solidFill>
                  <a:schemeClr val="accent1"/>
                </a:solidFill>
                <a:latin typeface="+mn-lt"/>
                <a:ea typeface="Tahoma" panose="020B0604030504040204" pitchFamily="34" charset="0"/>
                <a:cs typeface="Calibri" panose="020F0502020204030204" pitchFamily="34" charset="0"/>
              </a:rPr>
              <a:t>Achteraf een ANDERE DIA-INDEling KIEZEN</a:t>
            </a:r>
          </a:p>
          <a:p>
            <a:pPr marL="144000" indent="-144000">
              <a:lnSpc>
                <a:spcPct val="114000"/>
              </a:lnSpc>
              <a:buFont typeface="+mj-lt"/>
              <a:buAutoNum type="arabicPeriod"/>
            </a:pPr>
            <a:r>
              <a:rPr lang="nl-NL" sz="1050" baseline="0" noProof="1">
                <a:solidFill>
                  <a:srgbClr val="4C5960"/>
                </a:solidFill>
                <a:latin typeface="+mn-lt"/>
                <a:ea typeface="Tahoma" panose="020B0604030504040204" pitchFamily="34" charset="0"/>
                <a:cs typeface="Calibri Light" panose="020F0302020204030204" pitchFamily="34" charset="0"/>
              </a:rPr>
              <a:t>Klik op de dia die je wilt wijzigen.</a:t>
            </a:r>
          </a:p>
          <a:p>
            <a:pPr marL="144000" indent="-144000">
              <a:lnSpc>
                <a:spcPct val="114000"/>
              </a:lnSpc>
              <a:buFont typeface="+mj-lt"/>
              <a:buAutoNum type="arabicPeriod"/>
            </a:pPr>
            <a:r>
              <a:rPr lang="nl-NL" sz="1050" baseline="0" noProof="1">
                <a:solidFill>
                  <a:srgbClr val="4C5960"/>
                </a:solidFill>
                <a:latin typeface="+mn-lt"/>
                <a:ea typeface="Tahoma" panose="020B0604030504040204" pitchFamily="34" charset="0"/>
                <a:cs typeface="Calibri Light" panose="020F0302020204030204" pitchFamily="34" charset="0"/>
              </a:rPr>
              <a:t>Klik op de knop </a:t>
            </a:r>
            <a:r>
              <a:rPr lang="nl-NL" sz="1050" b="1" kern="1200" baseline="0" noProof="1">
                <a:solidFill>
                  <a:srgbClr val="4C5960"/>
                </a:solidFill>
                <a:latin typeface="+mn-lt"/>
                <a:ea typeface="Tahoma" panose="020B0604030504040204" pitchFamily="34" charset="0"/>
                <a:cs typeface="Calibri" panose="020F0502020204030204" pitchFamily="34" charset="0"/>
              </a:rPr>
              <a:t>Indeling</a:t>
            </a:r>
            <a:r>
              <a:rPr lang="nl-NL" sz="1050" b="0" baseline="0" noProof="1">
                <a:solidFill>
                  <a:srgbClr val="4C5960"/>
                </a:solidFill>
                <a:latin typeface="+mn-lt"/>
                <a:ea typeface="Tahoma" panose="020B0604030504040204" pitchFamily="34" charset="0"/>
                <a:cs typeface="Calibri Light" panose="020F0302020204030204" pitchFamily="34" charset="0"/>
              </a:rPr>
              <a:t>. </a:t>
            </a:r>
          </a:p>
          <a:p>
            <a:pPr marL="144000" indent="-144000">
              <a:lnSpc>
                <a:spcPct val="114000"/>
              </a:lnSpc>
              <a:buFont typeface="+mj-lt"/>
              <a:buAutoNum type="arabicPeriod"/>
            </a:pPr>
            <a:r>
              <a:rPr lang="nl-NL" sz="1050" b="0" baseline="0" noProof="1">
                <a:solidFill>
                  <a:srgbClr val="4C5960"/>
                </a:solidFill>
                <a:latin typeface="+mn-lt"/>
                <a:ea typeface="Tahoma" panose="020B0604030504040204" pitchFamily="34" charset="0"/>
                <a:cs typeface="Calibri Light" panose="020F0302020204030204" pitchFamily="34" charset="0"/>
              </a:rPr>
              <a:t>Kies de gewenste indeling.</a:t>
            </a:r>
          </a:p>
          <a:p>
            <a:pPr marL="144000" indent="-144000">
              <a:lnSpc>
                <a:spcPct val="114000"/>
              </a:lnSpc>
              <a:buFont typeface="+mj-lt"/>
              <a:buAutoNum type="arabicPeriod"/>
            </a:pPr>
            <a:endParaRPr lang="nl-NL" sz="1050" b="0" baseline="0" noProof="1">
              <a:solidFill>
                <a:srgbClr val="4C5960"/>
              </a:solidFill>
              <a:latin typeface="+mn-lt"/>
              <a:ea typeface="Tahoma" panose="020B0604030504040204" pitchFamily="34" charset="0"/>
              <a:cs typeface="Calibri Light" panose="020F0302020204030204" pitchFamily="34" charset="0"/>
            </a:endParaRPr>
          </a:p>
          <a:p>
            <a:pPr marL="0" marR="0" lvl="0" indent="0" algn="l" defTabSz="914400" rtl="0" eaLnBrk="1" fontAlgn="auto" latinLnBrk="0" hangingPunct="1">
              <a:lnSpc>
                <a:spcPct val="114000"/>
              </a:lnSpc>
              <a:spcBef>
                <a:spcPts val="0"/>
              </a:spcBef>
              <a:spcAft>
                <a:spcPts val="0"/>
              </a:spcAft>
              <a:buClrTx/>
              <a:buSzTx/>
              <a:buFont typeface="+mj-lt"/>
              <a:buNone/>
              <a:tabLst/>
              <a:defRPr/>
            </a:pPr>
            <a:r>
              <a:rPr lang="nl-NL" sz="1050" b="1">
                <a:solidFill>
                  <a:srgbClr val="515F67"/>
                </a:solidFill>
                <a:latin typeface="+mn-lt"/>
                <a:cs typeface="Calibri" panose="020F0502020204030204" pitchFamily="34" charset="0"/>
              </a:rPr>
              <a:t>TIP: </a:t>
            </a:r>
            <a:r>
              <a:rPr lang="nl-NL" sz="1050">
                <a:solidFill>
                  <a:srgbClr val="515F67"/>
                </a:solidFill>
                <a:latin typeface="+mn-lt"/>
              </a:rPr>
              <a:t>Klik op de knop </a:t>
            </a:r>
            <a:r>
              <a:rPr lang="nl-NL" sz="1050" b="1">
                <a:solidFill>
                  <a:srgbClr val="515F67"/>
                </a:solidFill>
                <a:latin typeface="+mn-lt"/>
                <a:cs typeface="Calibri" panose="020F0502020204030204" pitchFamily="34" charset="0"/>
              </a:rPr>
              <a:t>Opnieuw instellen </a:t>
            </a:r>
            <a:r>
              <a:rPr lang="nl-NL" sz="1050">
                <a:solidFill>
                  <a:srgbClr val="515F67"/>
                </a:solidFill>
                <a:latin typeface="+mn-lt"/>
              </a:rPr>
              <a:t>als de foto- en/of tekstvakken niet meer op de juiste positie staan.</a:t>
            </a:r>
          </a:p>
        </p:txBody>
      </p:sp>
      <p:sp>
        <p:nvSpPr>
          <p:cNvPr id="3" name="Tekstvak 2">
            <a:extLst>
              <a:ext uri="{FF2B5EF4-FFF2-40B4-BE49-F238E27FC236}">
                <a16:creationId xmlns:a16="http://schemas.microsoft.com/office/drawing/2014/main" id="{A4856509-6E3C-49C4-9ED7-5C0E9C856DF7}"/>
              </a:ext>
            </a:extLst>
          </p:cNvPr>
          <p:cNvSpPr txBox="1"/>
          <p:nvPr userDrawn="1"/>
        </p:nvSpPr>
        <p:spPr>
          <a:xfrm>
            <a:off x="8543925" y="525376"/>
            <a:ext cx="3205161" cy="82868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spAutoFit/>
          </a:bodyPr>
          <a:lstStyle/>
          <a:p>
            <a:pPr marL="0" indent="0" algn="l" defTabSz="914400" rtl="0" eaLnBrk="1" latinLnBrk="0" hangingPunct="1">
              <a:lnSpc>
                <a:spcPct val="114000"/>
              </a:lnSpc>
              <a:buFont typeface="+mj-lt"/>
              <a:buNone/>
            </a:pPr>
            <a:r>
              <a:rPr lang="nl-NL" sz="1050" b="1" kern="1200" cap="all" spc="60" baseline="0" noProof="1">
                <a:solidFill>
                  <a:schemeClr val="accent1"/>
                </a:solidFill>
                <a:latin typeface="+mn-lt"/>
                <a:ea typeface="Tahoma" panose="020B0604030504040204" pitchFamily="34" charset="0"/>
                <a:cs typeface="Calibri" panose="020F0502020204030204" pitchFamily="34" charset="0"/>
              </a:rPr>
              <a:t>Tekstopmaak</a:t>
            </a:r>
          </a:p>
          <a:p>
            <a:pPr marL="0" indent="0" algn="l" defTabSz="914400" rtl="0" eaLnBrk="1" latinLnBrk="0" hangingPunct="1">
              <a:lnSpc>
                <a:spcPct val="114000"/>
              </a:lnSpc>
              <a:buFont typeface="+mj-lt"/>
              <a:buNone/>
            </a:pPr>
            <a:r>
              <a:rPr lang="nl-NL" sz="1050" kern="1200" baseline="0" noProof="1">
                <a:solidFill>
                  <a:srgbClr val="4C5960"/>
                </a:solidFill>
                <a:latin typeface="+mn-lt"/>
                <a:ea typeface="Tahoma" panose="020B0604030504040204" pitchFamily="34" charset="0"/>
                <a:cs typeface="Calibri Light" panose="020F0302020204030204" pitchFamily="34" charset="0"/>
              </a:rPr>
              <a:t>Gebruik de knoppen </a:t>
            </a:r>
            <a:r>
              <a:rPr lang="nl-NL" sz="1050" b="1" kern="1200" baseline="0" noProof="1">
                <a:solidFill>
                  <a:srgbClr val="4C5960"/>
                </a:solidFill>
                <a:latin typeface="+mn-lt"/>
                <a:ea typeface="Tahoma" panose="020B0604030504040204" pitchFamily="34" charset="0"/>
                <a:cs typeface="Calibri" panose="020F0502020204030204" pitchFamily="34" charset="0"/>
              </a:rPr>
              <a:t>Vorige tekstopmaak  </a:t>
            </a:r>
            <a:r>
              <a:rPr lang="nl-NL" sz="1050" b="0" kern="1200" baseline="0" noProof="1">
                <a:solidFill>
                  <a:srgbClr val="4C5960"/>
                </a:solidFill>
                <a:latin typeface="+mn-lt"/>
                <a:ea typeface="Tahoma" panose="020B0604030504040204" pitchFamily="34" charset="0"/>
                <a:cs typeface="Calibri" panose="020F0502020204030204" pitchFamily="34" charset="0"/>
              </a:rPr>
              <a:t>of</a:t>
            </a:r>
            <a:r>
              <a:rPr lang="nl-NL" sz="1050" b="1" kern="1200" baseline="0" noProof="1">
                <a:solidFill>
                  <a:srgbClr val="4C5960"/>
                </a:solidFill>
                <a:latin typeface="+mn-lt"/>
                <a:ea typeface="Tahoma" panose="020B0604030504040204" pitchFamily="34" charset="0"/>
                <a:cs typeface="Calibri" panose="020F0502020204030204" pitchFamily="34" charset="0"/>
              </a:rPr>
              <a:t> Volgende tekstopmaak</a:t>
            </a:r>
            <a:r>
              <a:rPr lang="nl-NL" sz="1050" kern="1200" baseline="0" noProof="1">
                <a:solidFill>
                  <a:srgbClr val="4C5960"/>
                </a:solidFill>
                <a:latin typeface="+mn-lt"/>
                <a:ea typeface="Tahoma" panose="020B0604030504040204" pitchFamily="34" charset="0"/>
                <a:cs typeface="Calibri Light" panose="020F0302020204030204" pitchFamily="34" charset="0"/>
              </a:rPr>
              <a:t> om de juiste tekstopmaak te kiezen. </a:t>
            </a:r>
          </a:p>
          <a:p>
            <a:pPr marL="0" indent="0" algn="l" defTabSz="914400" rtl="0" eaLnBrk="1" latinLnBrk="0" hangingPunct="1">
              <a:lnSpc>
                <a:spcPct val="114000"/>
              </a:lnSpc>
              <a:buFont typeface="+mj-lt"/>
              <a:buNone/>
            </a:pPr>
            <a:r>
              <a:rPr lang="nl-NL" sz="1050" kern="1200" baseline="0" noProof="1">
                <a:solidFill>
                  <a:srgbClr val="4C5960"/>
                </a:solidFill>
                <a:latin typeface="+mn-lt"/>
                <a:ea typeface="Tahoma" panose="020B0604030504040204" pitchFamily="34" charset="0"/>
                <a:cs typeface="Calibri Light" panose="020F0302020204030204" pitchFamily="34" charset="0"/>
              </a:rPr>
              <a:t>Je kunt kiezen uit de volgende tekstopmaak-niveaus: </a:t>
            </a:r>
          </a:p>
        </p:txBody>
      </p:sp>
      <p:sp>
        <p:nvSpPr>
          <p:cNvPr id="11" name="Tekstvak 10">
            <a:extLst>
              <a:ext uri="{FF2B5EF4-FFF2-40B4-BE49-F238E27FC236}">
                <a16:creationId xmlns:a16="http://schemas.microsoft.com/office/drawing/2014/main" id="{64A18803-CB57-467B-813D-1C72F2C8BA22}"/>
              </a:ext>
            </a:extLst>
          </p:cNvPr>
          <p:cNvSpPr txBox="1"/>
          <p:nvPr userDrawn="1"/>
        </p:nvSpPr>
        <p:spPr>
          <a:xfrm>
            <a:off x="442914" y="525376"/>
            <a:ext cx="3198232" cy="82868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spAutoFit/>
          </a:bodyPr>
          <a:lstStyle/>
          <a:p>
            <a:pPr marL="0" indent="0" algn="l" defTabSz="914400" rtl="0" eaLnBrk="1" latinLnBrk="0" hangingPunct="1">
              <a:lnSpc>
                <a:spcPct val="114000"/>
              </a:lnSpc>
              <a:buFont typeface="+mj-lt"/>
              <a:buNone/>
            </a:pPr>
            <a:r>
              <a:rPr lang="nl-NL" sz="1050" b="1" kern="1200" cap="all" spc="60" baseline="0" noProof="1">
                <a:solidFill>
                  <a:schemeClr val="accent1"/>
                </a:solidFill>
                <a:latin typeface="+mn-lt"/>
                <a:ea typeface="Tahoma" panose="020B0604030504040204" pitchFamily="34" charset="0"/>
                <a:cs typeface="Calibri" panose="020F0502020204030204" pitchFamily="34" charset="0"/>
              </a:rPr>
              <a:t>EXTRA TAB</a:t>
            </a:r>
          </a:p>
          <a:p>
            <a:pPr marL="0" indent="0" algn="l" defTabSz="914400" rtl="0" eaLnBrk="1" latinLnBrk="0" hangingPunct="1">
              <a:lnSpc>
                <a:spcPct val="114000"/>
              </a:lnSpc>
              <a:buFont typeface="Arial" panose="020B0604020202020204" pitchFamily="34" charset="0"/>
              <a:buNone/>
            </a:pPr>
            <a:r>
              <a:rPr lang="nl-NL" sz="1050" kern="1200" baseline="0" noProof="1">
                <a:solidFill>
                  <a:srgbClr val="4C5960"/>
                </a:solidFill>
                <a:latin typeface="+mn-lt"/>
                <a:ea typeface="Tahoma" panose="020B0604030504040204" pitchFamily="34" charset="0"/>
                <a:cs typeface="Calibri Light" panose="020F0302020204030204" pitchFamily="34" charset="0"/>
              </a:rPr>
              <a:t>Bovenin het scherm staat een extra tab met de naam </a:t>
            </a:r>
            <a:br>
              <a:rPr lang="nl-NL" sz="1050" kern="1200" baseline="0" noProof="1">
                <a:solidFill>
                  <a:srgbClr val="4C5960"/>
                </a:solidFill>
                <a:latin typeface="+mn-lt"/>
                <a:ea typeface="Tahoma" panose="020B0604030504040204" pitchFamily="34" charset="0"/>
                <a:cs typeface="Calibri Light" panose="020F0302020204030204" pitchFamily="34" charset="0"/>
              </a:rPr>
            </a:br>
            <a:r>
              <a:rPr lang="nl-NL" sz="1050" b="1" kern="1200" baseline="0" noProof="1">
                <a:solidFill>
                  <a:srgbClr val="4C5960"/>
                </a:solidFill>
                <a:latin typeface="+mn-lt"/>
                <a:ea typeface="Tahoma" panose="020B0604030504040204" pitchFamily="34" charset="0"/>
                <a:cs typeface="Calibri" panose="020F0502020204030204" pitchFamily="34" charset="0"/>
              </a:rPr>
              <a:t>MIJN PRESENTATIE</a:t>
            </a:r>
            <a:r>
              <a:rPr lang="nl-NL" sz="1050" kern="1200" baseline="0" noProof="1">
                <a:solidFill>
                  <a:srgbClr val="4C5960"/>
                </a:solidFill>
                <a:latin typeface="+mn-lt"/>
                <a:ea typeface="Tahoma" panose="020B0604030504040204" pitchFamily="34" charset="0"/>
                <a:cs typeface="Calibri Light" panose="020F0302020204030204" pitchFamily="34" charset="0"/>
              </a:rPr>
              <a:t>. Op deze tab staan knoppen die handig zijn bij het samenstellen van een presentatie.</a:t>
            </a:r>
          </a:p>
        </p:txBody>
      </p:sp>
      <p:sp>
        <p:nvSpPr>
          <p:cNvPr id="27" name="Tekstvak 26">
            <a:extLst>
              <a:ext uri="{FF2B5EF4-FFF2-40B4-BE49-F238E27FC236}">
                <a16:creationId xmlns:a16="http://schemas.microsoft.com/office/drawing/2014/main" id="{8A73D80D-4C0C-4355-A8A5-5ED27B3D6889}"/>
              </a:ext>
            </a:extLst>
          </p:cNvPr>
          <p:cNvSpPr txBox="1"/>
          <p:nvPr userDrawn="1"/>
        </p:nvSpPr>
        <p:spPr>
          <a:xfrm>
            <a:off x="4518606" y="525376"/>
            <a:ext cx="3161716" cy="82868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spAutoFit/>
          </a:bodyPr>
          <a:lstStyle/>
          <a:p>
            <a:pPr marL="0" indent="0" algn="l" defTabSz="914400" rtl="0" eaLnBrk="1" latinLnBrk="0" hangingPunct="1">
              <a:lnSpc>
                <a:spcPct val="114000"/>
              </a:lnSpc>
              <a:buFont typeface="+mj-lt"/>
              <a:buNone/>
            </a:pPr>
            <a:r>
              <a:rPr lang="nl-NL" sz="1050" b="1" kern="1200" cap="all" spc="60" baseline="0" noProof="1">
                <a:solidFill>
                  <a:schemeClr val="accent1"/>
                </a:solidFill>
                <a:latin typeface="+mn-lt"/>
                <a:ea typeface="Tahoma" panose="020B0604030504040204" pitchFamily="34" charset="0"/>
                <a:cs typeface="Calibri" panose="020F0502020204030204" pitchFamily="34" charset="0"/>
              </a:rPr>
              <a:t>nieuwe DIA INVOEGEN</a:t>
            </a:r>
          </a:p>
          <a:p>
            <a:pPr marL="144000" marR="0" lvl="0" indent="-144000" algn="l" defTabSz="914400" rtl="0" eaLnBrk="1" fontAlgn="auto" latinLnBrk="0" hangingPunct="1">
              <a:lnSpc>
                <a:spcPct val="114000"/>
              </a:lnSpc>
              <a:spcBef>
                <a:spcPts val="0"/>
              </a:spcBef>
              <a:spcAft>
                <a:spcPts val="0"/>
              </a:spcAft>
              <a:buClrTx/>
              <a:buSzTx/>
              <a:buFont typeface="+mj-lt"/>
              <a:buAutoNum type="arabicPeriod"/>
              <a:tabLst/>
              <a:defRPr/>
            </a:pPr>
            <a:r>
              <a:rPr lang="nl-NL" sz="1050" b="0" baseline="0" noProof="1">
                <a:solidFill>
                  <a:srgbClr val="4C5960"/>
                </a:solidFill>
                <a:latin typeface="+mn-lt"/>
                <a:ea typeface="Tahoma" panose="020B0604030504040204" pitchFamily="34" charset="0"/>
                <a:cs typeface="Calibri Light" panose="020F0302020204030204" pitchFamily="34" charset="0"/>
              </a:rPr>
              <a:t>Klik op de knop </a:t>
            </a:r>
            <a:r>
              <a:rPr lang="nl-NL" sz="1050" b="1" baseline="0" noProof="1">
                <a:solidFill>
                  <a:srgbClr val="4C5960"/>
                </a:solidFill>
                <a:latin typeface="+mn-lt"/>
                <a:ea typeface="Tahoma" panose="020B0604030504040204" pitchFamily="34" charset="0"/>
                <a:cs typeface="Calibri" panose="020F0502020204030204" pitchFamily="34" charset="0"/>
              </a:rPr>
              <a:t>Nieuwe Dia</a:t>
            </a:r>
            <a:r>
              <a:rPr lang="nl-NL" sz="1050" b="1" baseline="0" noProof="1">
                <a:solidFill>
                  <a:srgbClr val="4C5960"/>
                </a:solidFill>
                <a:latin typeface="+mn-lt"/>
                <a:ea typeface="Tahoma" panose="020B0604030504040204" pitchFamily="34" charset="0"/>
                <a:cs typeface="Calibri Light" panose="020F0302020204030204" pitchFamily="34" charset="0"/>
              </a:rPr>
              <a:t>.</a:t>
            </a:r>
          </a:p>
          <a:p>
            <a:pPr marL="144000" marR="0" lvl="0" indent="-144000" algn="l" defTabSz="914400" rtl="0" eaLnBrk="1" fontAlgn="auto" latinLnBrk="0" hangingPunct="1">
              <a:lnSpc>
                <a:spcPct val="114000"/>
              </a:lnSpc>
              <a:spcBef>
                <a:spcPts val="0"/>
              </a:spcBef>
              <a:spcAft>
                <a:spcPts val="0"/>
              </a:spcAft>
              <a:buClrTx/>
              <a:buSzTx/>
              <a:buFont typeface="+mj-lt"/>
              <a:buAutoNum type="arabicPeriod"/>
              <a:tabLst/>
              <a:defRPr/>
            </a:pPr>
            <a:r>
              <a:rPr lang="nl-NL" sz="1050" b="0" baseline="0" noProof="1">
                <a:solidFill>
                  <a:srgbClr val="4C5960"/>
                </a:solidFill>
                <a:latin typeface="+mn-lt"/>
                <a:ea typeface="Tahoma" panose="020B0604030504040204" pitchFamily="34" charset="0"/>
                <a:cs typeface="Calibri Light" panose="020F0302020204030204" pitchFamily="34" charset="0"/>
              </a:rPr>
              <a:t>Kies de gewenste dia-indeling. </a:t>
            </a:r>
            <a:br>
              <a:rPr lang="nl-NL" sz="1050" b="0" baseline="0" noProof="1">
                <a:solidFill>
                  <a:srgbClr val="4C5960"/>
                </a:solidFill>
                <a:latin typeface="+mn-lt"/>
                <a:ea typeface="Tahoma" panose="020B0604030504040204" pitchFamily="34" charset="0"/>
                <a:cs typeface="Calibri Light" panose="020F0302020204030204" pitchFamily="34" charset="0"/>
              </a:rPr>
            </a:br>
            <a:r>
              <a:rPr lang="nl-NL" sz="1050" b="0" baseline="0" noProof="1">
                <a:solidFill>
                  <a:srgbClr val="4C5960"/>
                </a:solidFill>
                <a:latin typeface="+mn-lt"/>
                <a:ea typeface="Tahoma" panose="020B0604030504040204" pitchFamily="34" charset="0"/>
                <a:cs typeface="Calibri Light" panose="020F0302020204030204" pitchFamily="34" charset="0"/>
              </a:rPr>
              <a:t>Je kunt kiezen uit de volgende dia-indelingen:</a:t>
            </a:r>
            <a:endParaRPr lang="nl-NL" sz="1050" baseline="0" noProof="1">
              <a:solidFill>
                <a:srgbClr val="4C5960"/>
              </a:solidFill>
              <a:latin typeface="+mn-lt"/>
              <a:ea typeface="Tahoma" panose="020B0604030504040204" pitchFamily="34" charset="0"/>
              <a:cs typeface="Calibri Light" panose="020F0302020204030204" pitchFamily="34" charset="0"/>
            </a:endParaRPr>
          </a:p>
        </p:txBody>
      </p:sp>
      <p:sp>
        <p:nvSpPr>
          <p:cNvPr id="53" name="Rechthoek 52">
            <a:extLst>
              <a:ext uri="{FF2B5EF4-FFF2-40B4-BE49-F238E27FC236}">
                <a16:creationId xmlns:a16="http://schemas.microsoft.com/office/drawing/2014/main" id="{F2E55AB3-5207-4FEA-8678-46F9F11F679B}"/>
              </a:ext>
            </a:extLst>
          </p:cNvPr>
          <p:cNvSpPr>
            <a:spLocks noChangeAspect="1"/>
          </p:cNvSpPr>
          <p:nvPr userDrawn="1"/>
        </p:nvSpPr>
        <p:spPr>
          <a:xfrm>
            <a:off x="8551644" y="1596721"/>
            <a:ext cx="144000" cy="144000"/>
          </a:xfrm>
          <a:prstGeom prst="rect">
            <a:avLst/>
          </a:prstGeom>
          <a:noFill/>
          <a:ln w="3175">
            <a:solidFill>
              <a:srgbClr val="515F67">
                <a:alpha val="7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solidFill>
                  <a:srgbClr val="515F67"/>
                </a:solidFill>
                <a:latin typeface="Arial" panose="020B0604020202020204" pitchFamily="34" charset="0"/>
                <a:cs typeface="Arial" panose="020B0604020202020204" pitchFamily="34" charset="0"/>
              </a:rPr>
              <a:t>1</a:t>
            </a:r>
          </a:p>
        </p:txBody>
      </p:sp>
      <p:sp>
        <p:nvSpPr>
          <p:cNvPr id="1037" name="Tekstvak 1036">
            <a:extLst>
              <a:ext uri="{FF2B5EF4-FFF2-40B4-BE49-F238E27FC236}">
                <a16:creationId xmlns:a16="http://schemas.microsoft.com/office/drawing/2014/main" id="{4185B1C2-F58B-44DE-90BF-05689F869375}"/>
              </a:ext>
            </a:extLst>
          </p:cNvPr>
          <p:cNvSpPr txBox="1"/>
          <p:nvPr userDrawn="1"/>
        </p:nvSpPr>
        <p:spPr>
          <a:xfrm>
            <a:off x="8543924" y="3044757"/>
            <a:ext cx="3205160" cy="27603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spAutoFit/>
          </a:bodyPr>
          <a:lstStyle/>
          <a:p>
            <a:pPr marL="0" indent="0" algn="l" defTabSz="914400" rtl="0" eaLnBrk="1" latinLnBrk="0" hangingPunct="1">
              <a:lnSpc>
                <a:spcPct val="114000"/>
              </a:lnSpc>
              <a:buFont typeface="+mj-lt"/>
              <a:buNone/>
            </a:pPr>
            <a:r>
              <a:rPr lang="nl-NL" sz="1050" b="1" kern="1200" baseline="0" noProof="1">
                <a:solidFill>
                  <a:srgbClr val="4C5960"/>
                </a:solidFill>
                <a:latin typeface="+mn-lt"/>
                <a:ea typeface="Tahoma" panose="020B0604030504040204" pitchFamily="34" charset="0"/>
                <a:cs typeface="Calibri Light" panose="020F0302020204030204" pitchFamily="34" charset="0"/>
              </a:rPr>
              <a:t>Gebruik niet de Tab-toets of Opsommingstoets!</a:t>
            </a:r>
          </a:p>
        </p:txBody>
      </p:sp>
      <p:sp>
        <p:nvSpPr>
          <p:cNvPr id="1040" name="Rechthoek 1039">
            <a:extLst>
              <a:ext uri="{FF2B5EF4-FFF2-40B4-BE49-F238E27FC236}">
                <a16:creationId xmlns:a16="http://schemas.microsoft.com/office/drawing/2014/main" id="{9DD48F04-4B36-4531-87F2-FEA2ACA0B016}"/>
              </a:ext>
            </a:extLst>
          </p:cNvPr>
          <p:cNvSpPr>
            <a:spLocks noChangeAspect="1"/>
          </p:cNvSpPr>
          <p:nvPr userDrawn="1"/>
        </p:nvSpPr>
        <p:spPr>
          <a:xfrm>
            <a:off x="8551644" y="1912278"/>
            <a:ext cx="144000" cy="144000"/>
          </a:xfrm>
          <a:prstGeom prst="rect">
            <a:avLst/>
          </a:prstGeom>
          <a:noFill/>
          <a:ln w="3175">
            <a:solidFill>
              <a:srgbClr val="515F67">
                <a:alpha val="7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solidFill>
                  <a:srgbClr val="515F67"/>
                </a:solidFill>
                <a:latin typeface="Arial" panose="020B0604020202020204" pitchFamily="34" charset="0"/>
                <a:cs typeface="Arial" panose="020B0604020202020204" pitchFamily="34" charset="0"/>
              </a:rPr>
              <a:t>2</a:t>
            </a:r>
          </a:p>
        </p:txBody>
      </p:sp>
      <p:sp>
        <p:nvSpPr>
          <p:cNvPr id="1041" name="Rechthoek 1040">
            <a:extLst>
              <a:ext uri="{FF2B5EF4-FFF2-40B4-BE49-F238E27FC236}">
                <a16:creationId xmlns:a16="http://schemas.microsoft.com/office/drawing/2014/main" id="{F064C36A-6295-4A6D-A8C3-74C7EF1B2C5A}"/>
              </a:ext>
            </a:extLst>
          </p:cNvPr>
          <p:cNvSpPr>
            <a:spLocks noChangeAspect="1"/>
          </p:cNvSpPr>
          <p:nvPr userDrawn="1"/>
        </p:nvSpPr>
        <p:spPr>
          <a:xfrm>
            <a:off x="8551644" y="2227835"/>
            <a:ext cx="144000" cy="144000"/>
          </a:xfrm>
          <a:prstGeom prst="rect">
            <a:avLst/>
          </a:prstGeom>
          <a:noFill/>
          <a:ln w="3175">
            <a:solidFill>
              <a:srgbClr val="515F67">
                <a:alpha val="7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solidFill>
                  <a:srgbClr val="515F67"/>
                </a:solidFill>
                <a:latin typeface="Arial" panose="020B0604020202020204" pitchFamily="34" charset="0"/>
                <a:cs typeface="Arial" panose="020B0604020202020204" pitchFamily="34" charset="0"/>
              </a:rPr>
              <a:t>3</a:t>
            </a:r>
          </a:p>
        </p:txBody>
      </p:sp>
      <p:sp>
        <p:nvSpPr>
          <p:cNvPr id="1042" name="Rechthoek 1041">
            <a:extLst>
              <a:ext uri="{FF2B5EF4-FFF2-40B4-BE49-F238E27FC236}">
                <a16:creationId xmlns:a16="http://schemas.microsoft.com/office/drawing/2014/main" id="{97C01ED6-E7F8-4314-8D6F-35AE54C5AFAB}"/>
              </a:ext>
            </a:extLst>
          </p:cNvPr>
          <p:cNvSpPr>
            <a:spLocks noChangeAspect="1"/>
          </p:cNvSpPr>
          <p:nvPr userDrawn="1"/>
        </p:nvSpPr>
        <p:spPr>
          <a:xfrm>
            <a:off x="8551644" y="2543392"/>
            <a:ext cx="144000" cy="144000"/>
          </a:xfrm>
          <a:prstGeom prst="rect">
            <a:avLst/>
          </a:prstGeom>
          <a:noFill/>
          <a:ln w="3175">
            <a:solidFill>
              <a:srgbClr val="515F67">
                <a:alpha val="7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solidFill>
                  <a:srgbClr val="515F67"/>
                </a:solidFill>
                <a:latin typeface="Arial" panose="020B0604020202020204" pitchFamily="34" charset="0"/>
                <a:cs typeface="Arial" panose="020B0604020202020204" pitchFamily="34" charset="0"/>
              </a:rPr>
              <a:t>4</a:t>
            </a:r>
          </a:p>
        </p:txBody>
      </p:sp>
      <p:cxnSp>
        <p:nvCxnSpPr>
          <p:cNvPr id="1045" name="Rechte verbindingslijn 1044">
            <a:extLst>
              <a:ext uri="{FF2B5EF4-FFF2-40B4-BE49-F238E27FC236}">
                <a16:creationId xmlns:a16="http://schemas.microsoft.com/office/drawing/2014/main" id="{D7A46DEC-E632-40B8-90CB-EB693A4323EC}"/>
              </a:ext>
            </a:extLst>
          </p:cNvPr>
          <p:cNvCxnSpPr>
            <a:cxnSpLocks/>
          </p:cNvCxnSpPr>
          <p:nvPr userDrawn="1"/>
        </p:nvCxnSpPr>
        <p:spPr>
          <a:xfrm>
            <a:off x="4079875" y="426432"/>
            <a:ext cx="0" cy="60051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Rechte verbindingslijn 100">
            <a:extLst>
              <a:ext uri="{FF2B5EF4-FFF2-40B4-BE49-F238E27FC236}">
                <a16:creationId xmlns:a16="http://schemas.microsoft.com/office/drawing/2014/main" id="{B2C9C308-43B2-4377-ADCC-E5D1C9118B77}"/>
              </a:ext>
            </a:extLst>
          </p:cNvPr>
          <p:cNvCxnSpPr>
            <a:cxnSpLocks/>
          </p:cNvCxnSpPr>
          <p:nvPr userDrawn="1"/>
        </p:nvCxnSpPr>
        <p:spPr>
          <a:xfrm>
            <a:off x="8122945" y="394325"/>
            <a:ext cx="0" cy="60051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49" name="Tekstvak 22">
            <a:extLst>
              <a:ext uri="{FF2B5EF4-FFF2-40B4-BE49-F238E27FC236}">
                <a16:creationId xmlns:a16="http://schemas.microsoft.com/office/drawing/2014/main" id="{0EB64284-D5BB-42E4-9F9A-C4DC655E1C11}"/>
              </a:ext>
            </a:extLst>
          </p:cNvPr>
          <p:cNvSpPr txBox="1"/>
          <p:nvPr userDrawn="1"/>
        </p:nvSpPr>
        <p:spPr>
          <a:xfrm>
            <a:off x="4079875" y="-288833"/>
            <a:ext cx="4043069" cy="288833"/>
          </a:xfrm>
          <a:prstGeom prst="rect">
            <a:avLst/>
          </a:prstGeom>
          <a:solidFill>
            <a:srgbClr val="C00000"/>
          </a:solidFill>
        </p:spPr>
        <p:txBody>
          <a:bodyPr wrap="square" rtlCol="0" anchor="ctr" anchorCtr="0">
            <a:noAutofit/>
          </a:bodyPr>
          <a:lstStyle/>
          <a:p>
            <a:pPr algn="ctr"/>
            <a:r>
              <a:rPr lang="nl-NL" sz="1200" b="1" spc="50" baseline="0" noProof="1">
                <a:solidFill>
                  <a:schemeClr val="bg1"/>
                </a:solidFill>
                <a:latin typeface="+mj-lt"/>
              </a:rPr>
              <a:t>TIPS  VOOR HET GEBRUIKEN VAN DEZE PRESENTATIE</a:t>
            </a:r>
          </a:p>
        </p:txBody>
      </p:sp>
      <p:sp>
        <p:nvSpPr>
          <p:cNvPr id="37" name="Tekstvak 36">
            <a:extLst>
              <a:ext uri="{FF2B5EF4-FFF2-40B4-BE49-F238E27FC236}">
                <a16:creationId xmlns:a16="http://schemas.microsoft.com/office/drawing/2014/main" id="{D71E8F80-8FE1-42D8-A053-BD2FDF431A6D}"/>
              </a:ext>
            </a:extLst>
          </p:cNvPr>
          <p:cNvSpPr txBox="1"/>
          <p:nvPr userDrawn="1"/>
        </p:nvSpPr>
        <p:spPr>
          <a:xfrm>
            <a:off x="8543924" y="3936354"/>
            <a:ext cx="3205163" cy="82868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spAutoFit/>
          </a:bodyPr>
          <a:lstStyle/>
          <a:p>
            <a:pPr marL="0" indent="0" algn="l" defTabSz="914400" rtl="0" eaLnBrk="1" latinLnBrk="0" hangingPunct="1">
              <a:lnSpc>
                <a:spcPct val="114000"/>
              </a:lnSpc>
              <a:buFont typeface="+mj-lt"/>
              <a:buNone/>
            </a:pPr>
            <a:r>
              <a:rPr lang="nl-NL" sz="1050" b="1" kern="1200" cap="all" spc="60" baseline="0" noProof="1">
                <a:solidFill>
                  <a:schemeClr val="accent1"/>
                </a:solidFill>
                <a:latin typeface="+mn-lt"/>
                <a:ea typeface="Tahoma" panose="020B0604030504040204" pitchFamily="34" charset="0"/>
                <a:cs typeface="Calibri" panose="020F0502020204030204" pitchFamily="34" charset="0"/>
              </a:rPr>
              <a:t>DIA’s met EEN aanpasbare SFEERfoto</a:t>
            </a:r>
          </a:p>
          <a:p>
            <a:pPr marL="0" indent="0" algn="l" defTabSz="914400" rtl="0" eaLnBrk="1" latinLnBrk="0" hangingPunct="1">
              <a:lnSpc>
                <a:spcPct val="114000"/>
              </a:lnSpc>
              <a:buFont typeface="+mj-lt"/>
              <a:buNone/>
            </a:pPr>
            <a:r>
              <a:rPr lang="nl-NL" sz="1050" kern="1200" baseline="0" noProof="1">
                <a:solidFill>
                  <a:srgbClr val="4C5960"/>
                </a:solidFill>
                <a:latin typeface="+mn-lt"/>
                <a:ea typeface="Tahoma" panose="020B0604030504040204" pitchFamily="34" charset="0"/>
                <a:cs typeface="Calibri Light" panose="020F0302020204030204" pitchFamily="34" charset="0"/>
              </a:rPr>
              <a:t>Bij de dia’s met een aanpasbare sfeerfoto’s staat rechts naast de dia extra informatie over het invoegen en/of vervangen van een sfeerfoto.</a:t>
            </a:r>
          </a:p>
        </p:txBody>
      </p:sp>
      <p:sp>
        <p:nvSpPr>
          <p:cNvPr id="28" name="Tekstvak 27">
            <a:extLst>
              <a:ext uri="{FF2B5EF4-FFF2-40B4-BE49-F238E27FC236}">
                <a16:creationId xmlns:a16="http://schemas.microsoft.com/office/drawing/2014/main" id="{321D4660-E757-422E-AEDF-D07C5AE41244}"/>
              </a:ext>
            </a:extLst>
          </p:cNvPr>
          <p:cNvSpPr txBox="1"/>
          <p:nvPr userDrawn="1"/>
        </p:nvSpPr>
        <p:spPr>
          <a:xfrm>
            <a:off x="839789" y="4490796"/>
            <a:ext cx="2808286" cy="1749774"/>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nchor="b" anchorCtr="0">
            <a:spAutoFit/>
          </a:bodyPr>
          <a:lstStyle/>
          <a:p>
            <a:pPr marL="0" algn="l" defTabSz="914400" rtl="0" eaLnBrk="1" latinLnBrk="0" hangingPunct="1">
              <a:lnSpc>
                <a:spcPct val="114000"/>
              </a:lnSpc>
            </a:pPr>
            <a:r>
              <a:rPr lang="nl-NL" sz="1050" b="1" kern="1200" cap="all" spc="60" baseline="0" noProof="1">
                <a:solidFill>
                  <a:srgbClr val="4C5960"/>
                </a:solidFill>
                <a:latin typeface="+mn-lt"/>
                <a:ea typeface="Tahoma" panose="020B0604030504040204" pitchFamily="34" charset="0"/>
                <a:cs typeface="Calibri" panose="020F0502020204030204" pitchFamily="34" charset="0"/>
              </a:rPr>
              <a:t>DIA’s KOPIËREN vanuit een andere presentatie</a:t>
            </a:r>
          </a:p>
          <a:p>
            <a:pPr marL="0" indent="0">
              <a:lnSpc>
                <a:spcPct val="114000"/>
              </a:lnSpc>
              <a:buFont typeface="+mj-lt"/>
              <a:buNone/>
            </a:pPr>
            <a:r>
              <a:rPr lang="nl-NL" sz="1050" baseline="0" noProof="1">
                <a:solidFill>
                  <a:srgbClr val="4C5960"/>
                </a:solidFill>
                <a:latin typeface="+mn-lt"/>
                <a:ea typeface="Tahoma" panose="020B0604030504040204" pitchFamily="34" charset="0"/>
                <a:cs typeface="Calibri Light" panose="020F0302020204030204" pitchFamily="34" charset="0"/>
              </a:rPr>
              <a:t>Je kunt </a:t>
            </a:r>
            <a:r>
              <a:rPr lang="nl-NL" sz="1050" u="sng" baseline="0" noProof="1">
                <a:solidFill>
                  <a:srgbClr val="4C5960"/>
                </a:solidFill>
                <a:latin typeface="+mn-lt"/>
                <a:ea typeface="Tahoma" panose="020B0604030504040204" pitchFamily="34" charset="0"/>
                <a:cs typeface="Calibri Light" panose="020F0302020204030204" pitchFamily="34" charset="0"/>
              </a:rPr>
              <a:t>geen</a:t>
            </a:r>
            <a:r>
              <a:rPr lang="nl-NL" sz="1050" baseline="0" noProof="1">
                <a:solidFill>
                  <a:srgbClr val="4C5960"/>
                </a:solidFill>
                <a:latin typeface="+mn-lt"/>
                <a:ea typeface="Tahoma" panose="020B0604030504040204" pitchFamily="34" charset="0"/>
                <a:cs typeface="Calibri Light" panose="020F0302020204030204" pitchFamily="34" charset="0"/>
              </a:rPr>
              <a:t> complete dia’s kopiëren vanuit presentaties met een andere opmaak. </a:t>
            </a:r>
          </a:p>
          <a:p>
            <a:pPr marL="0" indent="0">
              <a:lnSpc>
                <a:spcPct val="114000"/>
              </a:lnSpc>
              <a:buFont typeface="+mj-lt"/>
              <a:buNone/>
            </a:pPr>
            <a:r>
              <a:rPr lang="nl-NL" sz="1050" baseline="0" noProof="1">
                <a:solidFill>
                  <a:srgbClr val="4C5960"/>
                </a:solidFill>
                <a:latin typeface="+mn-lt"/>
                <a:ea typeface="Tahoma" panose="020B0604030504040204" pitchFamily="34" charset="0"/>
                <a:cs typeface="Calibri Light" panose="020F0302020204030204" pitchFamily="34" charset="0"/>
              </a:rPr>
              <a:t>Voeg in dat geval een nieuwe dia in en kopieer de tekst één voor één vanuit de ‘oude’ presentatie naar de nieuwe dia. Plak de tekst met de knop </a:t>
            </a:r>
            <a:r>
              <a:rPr lang="nl-NL" sz="1050" b="1" kern="1200" baseline="0" noProof="1">
                <a:solidFill>
                  <a:srgbClr val="4C5960"/>
                </a:solidFill>
                <a:latin typeface="+mn-lt"/>
                <a:ea typeface="Tahoma" panose="020B0604030504040204" pitchFamily="34" charset="0"/>
                <a:cs typeface="Calibri" panose="020F0502020204030204" pitchFamily="34" charset="0"/>
              </a:rPr>
              <a:t>Alleen</a:t>
            </a:r>
            <a:r>
              <a:rPr lang="nl-NL" sz="1050" baseline="0" noProof="1">
                <a:solidFill>
                  <a:srgbClr val="4C5960"/>
                </a:solidFill>
                <a:latin typeface="+mn-lt"/>
                <a:ea typeface="Tahoma" panose="020B0604030504040204" pitchFamily="34" charset="0"/>
                <a:cs typeface="Calibri Light" panose="020F0302020204030204" pitchFamily="34" charset="0"/>
              </a:rPr>
              <a:t> </a:t>
            </a:r>
            <a:r>
              <a:rPr lang="nl-NL" sz="1050" b="1" kern="1200" baseline="0" noProof="1">
                <a:solidFill>
                  <a:srgbClr val="4C5960"/>
                </a:solidFill>
                <a:latin typeface="+mn-lt"/>
                <a:ea typeface="Tahoma" panose="020B0604030504040204" pitchFamily="34" charset="0"/>
                <a:cs typeface="Calibri" panose="020F0502020204030204" pitchFamily="34" charset="0"/>
              </a:rPr>
              <a:t>tekst</a:t>
            </a:r>
            <a:r>
              <a:rPr lang="nl-NL" sz="1050" baseline="0" noProof="1">
                <a:solidFill>
                  <a:srgbClr val="4C5960"/>
                </a:solidFill>
                <a:latin typeface="+mn-lt"/>
                <a:ea typeface="Tahoma" panose="020B0604030504040204" pitchFamily="34" charset="0"/>
                <a:cs typeface="Calibri Light" panose="020F0302020204030204" pitchFamily="34" charset="0"/>
              </a:rPr>
              <a:t> </a:t>
            </a:r>
            <a:r>
              <a:rPr lang="nl-NL" sz="1050" b="1" kern="1200" baseline="0" noProof="1">
                <a:solidFill>
                  <a:srgbClr val="4C5960"/>
                </a:solidFill>
                <a:latin typeface="+mn-lt"/>
                <a:ea typeface="Tahoma" panose="020B0604030504040204" pitchFamily="34" charset="0"/>
                <a:cs typeface="Calibri" panose="020F0502020204030204" pitchFamily="34" charset="0"/>
              </a:rPr>
              <a:t>behouden</a:t>
            </a:r>
            <a:r>
              <a:rPr lang="nl-NL" sz="1050" baseline="0" noProof="1">
                <a:solidFill>
                  <a:srgbClr val="4C5960"/>
                </a:solidFill>
                <a:latin typeface="+mn-lt"/>
                <a:ea typeface="Tahoma" panose="020B0604030504040204" pitchFamily="34" charset="0"/>
                <a:cs typeface="Calibri Light" panose="020F0302020204030204" pitchFamily="34" charset="0"/>
              </a:rPr>
              <a:t>. Kies vervolgens de juiste tekstopmaak (zie TEKSTOPMAAK).</a:t>
            </a:r>
          </a:p>
        </p:txBody>
      </p:sp>
      <p:sp>
        <p:nvSpPr>
          <p:cNvPr id="29" name="Gelijkbenige driehoek 28">
            <a:extLst>
              <a:ext uri="{FF2B5EF4-FFF2-40B4-BE49-F238E27FC236}">
                <a16:creationId xmlns:a16="http://schemas.microsoft.com/office/drawing/2014/main" id="{C898FCFA-86A3-4B52-9616-360AB0081561}"/>
              </a:ext>
            </a:extLst>
          </p:cNvPr>
          <p:cNvSpPr>
            <a:spLocks noChangeAspect="1"/>
          </p:cNvSpPr>
          <p:nvPr userDrawn="1"/>
        </p:nvSpPr>
        <p:spPr>
          <a:xfrm>
            <a:off x="442912" y="4477913"/>
            <a:ext cx="216000" cy="2160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nl-NL" sz="1100">
                <a:latin typeface="Arial Black" panose="020B0A04020102020204" pitchFamily="34" charset="0"/>
              </a:rPr>
              <a:t>!</a:t>
            </a:r>
          </a:p>
        </p:txBody>
      </p:sp>
      <p:pic>
        <p:nvPicPr>
          <p:cNvPr id="20" name="Afbeelding 19">
            <a:extLst>
              <a:ext uri="{FF2B5EF4-FFF2-40B4-BE49-F238E27FC236}">
                <a16:creationId xmlns:a16="http://schemas.microsoft.com/office/drawing/2014/main" id="{1301FB0E-1346-4D9B-9A04-DC10EAD918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912" y="1417600"/>
            <a:ext cx="2912623" cy="625894"/>
          </a:xfrm>
          <a:prstGeom prst="rect">
            <a:avLst/>
          </a:prstGeom>
        </p:spPr>
      </p:pic>
      <p:pic>
        <p:nvPicPr>
          <p:cNvPr id="4" name="Afbeelding 3" descr="Afbeelding met diagram&#10;&#10;Automatisch gegenereerde beschrijving">
            <a:extLst>
              <a:ext uri="{FF2B5EF4-FFF2-40B4-BE49-F238E27FC236}">
                <a16:creationId xmlns:a16="http://schemas.microsoft.com/office/drawing/2014/main" id="{D50A697F-CCEA-6985-4FFC-BC97ED6FFB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38482" y="1381279"/>
            <a:ext cx="2965190" cy="3343810"/>
          </a:xfrm>
          <a:prstGeom prst="rect">
            <a:avLst/>
          </a:prstGeom>
        </p:spPr>
      </p:pic>
      <p:sp>
        <p:nvSpPr>
          <p:cNvPr id="2" name="Tekstvak 1">
            <a:extLst>
              <a:ext uri="{FF2B5EF4-FFF2-40B4-BE49-F238E27FC236}">
                <a16:creationId xmlns:a16="http://schemas.microsoft.com/office/drawing/2014/main" id="{EFF99AEC-A5C8-6345-B34D-06FF0D271D8D}"/>
              </a:ext>
            </a:extLst>
          </p:cNvPr>
          <p:cNvSpPr txBox="1"/>
          <p:nvPr userDrawn="1"/>
        </p:nvSpPr>
        <p:spPr>
          <a:xfrm>
            <a:off x="8565569" y="5011488"/>
            <a:ext cx="3205163" cy="1012906"/>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lIns="0" tIns="50673" rIns="0" bIns="50673" rtlCol="0">
            <a:spAutoFit/>
          </a:bodyPr>
          <a:lstStyle/>
          <a:p>
            <a:pPr marL="0" indent="0" algn="l" defTabSz="914400" rtl="0" eaLnBrk="1" latinLnBrk="0" hangingPunct="1">
              <a:lnSpc>
                <a:spcPct val="114000"/>
              </a:lnSpc>
              <a:buFont typeface="+mj-lt"/>
              <a:buNone/>
            </a:pPr>
            <a:r>
              <a:rPr lang="nl-NL" sz="1050" b="1" kern="1200" cap="all" spc="60" baseline="0" noProof="1">
                <a:solidFill>
                  <a:schemeClr val="accent1"/>
                </a:solidFill>
                <a:latin typeface="+mn-lt"/>
                <a:ea typeface="Tahoma" panose="020B0604030504040204" pitchFamily="34" charset="0"/>
                <a:cs typeface="Calibri" panose="020F0502020204030204" pitchFamily="34" charset="0"/>
              </a:rPr>
              <a:t>ANDERE HUISSTIJLKLEUREN GEBRUIKEN</a:t>
            </a:r>
          </a:p>
          <a:p>
            <a:pPr marL="0" indent="0" algn="l" defTabSz="914400" rtl="0" eaLnBrk="1" latinLnBrk="0" hangingPunct="1">
              <a:lnSpc>
                <a:spcPct val="114000"/>
              </a:lnSpc>
              <a:buFont typeface="+mj-lt"/>
              <a:buNone/>
            </a:pPr>
            <a:r>
              <a:rPr lang="nl-NL" sz="1050" kern="1200" baseline="0" noProof="1">
                <a:solidFill>
                  <a:srgbClr val="4C5960"/>
                </a:solidFill>
                <a:latin typeface="+mn-lt"/>
                <a:ea typeface="Tahoma" panose="020B0604030504040204" pitchFamily="34" charset="0"/>
                <a:cs typeface="Calibri Light" panose="020F0302020204030204" pitchFamily="34" charset="0"/>
              </a:rPr>
              <a:t>Gebruik de knop </a:t>
            </a:r>
            <a:r>
              <a:rPr lang="nl-NL" sz="1050" b="1" kern="1200" baseline="0" noProof="1">
                <a:solidFill>
                  <a:srgbClr val="4C5960"/>
                </a:solidFill>
                <a:latin typeface="+mn-lt"/>
                <a:ea typeface="Tahoma" panose="020B0604030504040204" pitchFamily="34" charset="0"/>
                <a:cs typeface="Calibri Light" panose="020F0302020204030204" pitchFamily="34" charset="0"/>
              </a:rPr>
              <a:t>Pipet </a:t>
            </a:r>
            <a:r>
              <a:rPr lang="nl-NL" sz="1050" kern="1200" baseline="0" noProof="1">
                <a:solidFill>
                  <a:srgbClr val="4C5960"/>
                </a:solidFill>
                <a:latin typeface="+mn-lt"/>
                <a:ea typeface="Tahoma" panose="020B0604030504040204" pitchFamily="34" charset="0"/>
                <a:cs typeface="Calibri Light" panose="020F0302020204030204" pitchFamily="34" charset="0"/>
              </a:rPr>
              <a:t>om een huisstijlkleur te selecteren uit één van de kleurblokken boven de dia’s. Hiermee kan je de gewenste kleur toepassen in een zelf geplaatst element.</a:t>
            </a:r>
          </a:p>
        </p:txBody>
      </p:sp>
      <p:pic>
        <p:nvPicPr>
          <p:cNvPr id="6" name="Afbeelding 5">
            <a:extLst>
              <a:ext uri="{FF2B5EF4-FFF2-40B4-BE49-F238E27FC236}">
                <a16:creationId xmlns:a16="http://schemas.microsoft.com/office/drawing/2014/main" id="{8C5D3B28-9316-3FF5-0E68-5A5B829C75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65569" y="6030419"/>
            <a:ext cx="3022373" cy="360005"/>
          </a:xfrm>
          <a:prstGeom prst="rect">
            <a:avLst/>
          </a:prstGeom>
        </p:spPr>
      </p:pic>
    </p:spTree>
    <p:extLst>
      <p:ext uri="{BB962C8B-B14F-4D97-AF65-F5344CB8AC3E}">
        <p14:creationId xmlns:p14="http://schemas.microsoft.com/office/powerpoint/2010/main" val="3957017922"/>
      </p:ext>
    </p:extLst>
  </p:cSld>
  <p:clrMapOvr>
    <a:masterClrMapping/>
  </p:clrMapOvr>
  <p:extLst>
    <p:ext uri="{DCECCB84-F9BA-43D5-87BE-67443E8EF086}">
      <p15:sldGuideLst xmlns:p15="http://schemas.microsoft.com/office/powerpoint/2012/main">
        <p15:guide id="1" orient="horz" pos="2160">
          <p15:clr>
            <a:srgbClr val="FBAE40"/>
          </p15:clr>
        </p15:guide>
        <p15:guide id="2" pos="4838">
          <p15:clr>
            <a:srgbClr val="FBAE40"/>
          </p15:clr>
        </p15:guide>
        <p15:guide id="3" pos="2570">
          <p15:clr>
            <a:srgbClr val="FBAE40"/>
          </p15:clr>
        </p15:guide>
        <p15:guide id="4" orient="horz" pos="4110">
          <p15:clr>
            <a:srgbClr val="FBAE40"/>
          </p15:clr>
        </p15:guide>
        <p15:guide id="5" orient="horz" pos="323">
          <p15:clr>
            <a:srgbClr val="FBAE40"/>
          </p15:clr>
        </p15:guide>
        <p15:guide id="6" pos="279">
          <p15:clr>
            <a:srgbClr val="FBAE40"/>
          </p15:clr>
        </p15:guide>
        <p15:guide id="7" pos="7401">
          <p15:clr>
            <a:srgbClr val="FBAE40"/>
          </p15:clr>
        </p15:guide>
        <p15:guide id="8" pos="529">
          <p15:clr>
            <a:srgbClr val="FBAE40"/>
          </p15:clr>
        </p15:guide>
        <p15:guide id="9" pos="2842">
          <p15:clr>
            <a:srgbClr val="FBAE40"/>
          </p15:clr>
        </p15:guide>
        <p15:guide id="10" pos="5382">
          <p15:clr>
            <a:srgbClr val="FBAE40"/>
          </p15:clr>
        </p15:guide>
        <p15:guide id="12" pos="2298">
          <p15:clr>
            <a:srgbClr val="FBAE40"/>
          </p15:clr>
        </p15:guide>
        <p15:guide id="13" pos="5110">
          <p15:clr>
            <a:srgbClr val="FBAE40"/>
          </p15:clr>
        </p15:guide>
        <p15:guide id="14"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kstdia (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hasCustomPrompt="1"/>
          </p:nvPr>
        </p:nvSpPr>
        <p:spPr/>
        <p:txBody>
          <a:bodyPr/>
          <a:lstStyle>
            <a:lvl1pPr>
              <a:defRPr baseline="0"/>
            </a:lvl1pPr>
            <a:lvl4pPr>
              <a:spcBef>
                <a:spcPts val="1200"/>
              </a:spcBef>
              <a:defRPr/>
            </a:lvl4pPr>
          </a:lstStyle>
          <a:p>
            <a:pPr lvl="0"/>
            <a:r>
              <a:rPr lang="nl-NL"/>
              <a:t>Klik om een tekst toe te voegen. Zie de pagina met tips voor het kiezen van een andere tekstopmaak. </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9" name="Rechthoek 8">
            <a:extLst>
              <a:ext uri="{FF2B5EF4-FFF2-40B4-BE49-F238E27FC236}">
                <a16:creationId xmlns:a16="http://schemas.microsoft.com/office/drawing/2014/main" id="{9FC19B36-FB7B-426F-868F-88E42F6F0EDC}"/>
              </a:ext>
            </a:extLst>
          </p:cNvPr>
          <p:cNvSpPr/>
          <p:nvPr userDrawn="1"/>
        </p:nvSpPr>
        <p:spPr>
          <a:xfrm>
            <a:off x="9132000" y="0"/>
            <a:ext cx="3060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40740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kstdia (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hasCustomPrompt="1"/>
          </p:nvPr>
        </p:nvSpPr>
        <p:spPr>
          <a:xfrm>
            <a:off x="1079999" y="1440000"/>
            <a:ext cx="7848000" cy="4032000"/>
          </a:xfrm>
        </p:spPr>
        <p:txBody>
          <a:bodyPr/>
          <a:lstStyle>
            <a:lvl1pPr>
              <a:defRPr baseline="0"/>
            </a:lvl1pPr>
            <a:lvl4pPr>
              <a:spcBef>
                <a:spcPts val="1200"/>
              </a:spcBef>
              <a:defRPr/>
            </a:lvl4pPr>
          </a:lstStyle>
          <a:p>
            <a:pPr lvl="0"/>
            <a:r>
              <a:rPr lang="nl-NL"/>
              <a:t>Klik om een tekst toe te voegen. Zie de pagina met tips voor het kiezen van een andere tekstopmaak. </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9" name="Rechthoek 8">
            <a:extLst>
              <a:ext uri="{FF2B5EF4-FFF2-40B4-BE49-F238E27FC236}">
                <a16:creationId xmlns:a16="http://schemas.microsoft.com/office/drawing/2014/main" id="{9FC19B36-FB7B-426F-868F-88E42F6F0EDC}"/>
              </a:ext>
            </a:extLst>
          </p:cNvPr>
          <p:cNvSpPr/>
          <p:nvPr userDrawn="1"/>
        </p:nvSpPr>
        <p:spPr>
          <a:xfrm>
            <a:off x="9132000" y="0"/>
            <a:ext cx="3060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47131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kstdia (f)">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hasCustomPrompt="1"/>
          </p:nvPr>
        </p:nvSpPr>
        <p:spPr>
          <a:xfrm>
            <a:off x="1079998" y="1440000"/>
            <a:ext cx="7847999" cy="4032000"/>
          </a:xfrm>
        </p:spPr>
        <p:txBody>
          <a:bodyPr/>
          <a:lstStyle>
            <a:lvl1pPr>
              <a:defRPr baseline="0"/>
            </a:lvl1pPr>
            <a:lvl4pPr>
              <a:spcBef>
                <a:spcPts val="1200"/>
              </a:spcBef>
              <a:defRPr/>
            </a:lvl4pPr>
          </a:lstStyle>
          <a:p>
            <a:pPr lvl="0"/>
            <a:r>
              <a:rPr lang="nl-NL"/>
              <a:t>Klik om een tekst toe te voegen. Zie de pagina met tips voor het kiezen van een andere tekstopmaak. </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9" name="Rechthoek 8">
            <a:extLst>
              <a:ext uri="{FF2B5EF4-FFF2-40B4-BE49-F238E27FC236}">
                <a16:creationId xmlns:a16="http://schemas.microsoft.com/office/drawing/2014/main" id="{9FC19B36-FB7B-426F-868F-88E42F6F0EDC}"/>
              </a:ext>
            </a:extLst>
          </p:cNvPr>
          <p:cNvSpPr/>
          <p:nvPr userDrawn="1"/>
        </p:nvSpPr>
        <p:spPr>
          <a:xfrm>
            <a:off x="9132000" y="0"/>
            <a:ext cx="306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75687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ekstdia (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hasCustomPrompt="1"/>
          </p:nvPr>
        </p:nvSpPr>
        <p:spPr/>
        <p:txBody>
          <a:bodyPr/>
          <a:lstStyle>
            <a:lvl1pPr>
              <a:defRPr baseline="0"/>
            </a:lvl1pPr>
            <a:lvl4pPr>
              <a:spcBef>
                <a:spcPts val="1200"/>
              </a:spcBef>
              <a:defRPr/>
            </a:lvl4pPr>
          </a:lstStyle>
          <a:p>
            <a:pPr lvl="0"/>
            <a:r>
              <a:rPr lang="nl-NL"/>
              <a:t>Klik om een tekst toe te voegen. Zie de pagina met tips voor het kiezen van een andere tekstopmaak. </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9" name="Rechthoek 8">
            <a:extLst>
              <a:ext uri="{FF2B5EF4-FFF2-40B4-BE49-F238E27FC236}">
                <a16:creationId xmlns:a16="http://schemas.microsoft.com/office/drawing/2014/main" id="{9FC19B36-FB7B-426F-868F-88E42F6F0EDC}"/>
              </a:ext>
            </a:extLst>
          </p:cNvPr>
          <p:cNvSpPr/>
          <p:nvPr userDrawn="1"/>
        </p:nvSpPr>
        <p:spPr>
          <a:xfrm>
            <a:off x="9132000" y="0"/>
            <a:ext cx="3060000" cy="6858000"/>
          </a:xfrm>
          <a:prstGeom prst="rect">
            <a:avLst/>
          </a:prstGeom>
          <a:solidFill>
            <a:srgbClr val="B6C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39092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kstdia (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hasCustomPrompt="1"/>
          </p:nvPr>
        </p:nvSpPr>
        <p:spPr/>
        <p:txBody>
          <a:bodyPr/>
          <a:lstStyle>
            <a:lvl1pPr>
              <a:defRPr baseline="0"/>
            </a:lvl1pPr>
            <a:lvl4pPr>
              <a:spcBef>
                <a:spcPts val="1200"/>
              </a:spcBef>
              <a:defRPr/>
            </a:lvl4pPr>
          </a:lstStyle>
          <a:p>
            <a:pPr lvl="0"/>
            <a:r>
              <a:rPr lang="nl-NL"/>
              <a:t>Klik om een tekst toe te voegen. Zie de pagina met tips voor het kiezen van een andere tekstopmaak. </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9" name="Rechthoek 8">
            <a:extLst>
              <a:ext uri="{FF2B5EF4-FFF2-40B4-BE49-F238E27FC236}">
                <a16:creationId xmlns:a16="http://schemas.microsoft.com/office/drawing/2014/main" id="{9FC19B36-FB7B-426F-868F-88E42F6F0EDC}"/>
              </a:ext>
            </a:extLst>
          </p:cNvPr>
          <p:cNvSpPr/>
          <p:nvPr userDrawn="1"/>
        </p:nvSpPr>
        <p:spPr>
          <a:xfrm>
            <a:off x="9132000" y="0"/>
            <a:ext cx="306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12231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ekstdia (a)">
    <p:spTree>
      <p:nvGrpSpPr>
        <p:cNvPr id="1" name=""/>
        <p:cNvGrpSpPr/>
        <p:nvPr/>
      </p:nvGrpSpPr>
      <p:grpSpPr>
        <a:xfrm>
          <a:off x="0" y="0"/>
          <a:ext cx="0" cy="0"/>
          <a:chOff x="0" y="0"/>
          <a:chExt cx="0" cy="0"/>
        </a:xfrm>
      </p:grpSpPr>
      <p:sp>
        <p:nvSpPr>
          <p:cNvPr id="10" name="Rechthoek 5">
            <a:extLst>
              <a:ext uri="{FF2B5EF4-FFF2-40B4-BE49-F238E27FC236}">
                <a16:creationId xmlns:a16="http://schemas.microsoft.com/office/drawing/2014/main" id="{D83B3C76-B969-4E32-BAEC-DF36231D1DC7}"/>
              </a:ext>
            </a:extLst>
          </p:cNvPr>
          <p:cNvSpPr/>
          <p:nvPr userDrawn="1"/>
        </p:nvSpPr>
        <p:spPr>
          <a:xfrm>
            <a:off x="0" y="1629000"/>
            <a:ext cx="12192000" cy="3600000"/>
          </a:xfrm>
          <a:prstGeom prst="rect">
            <a:avLst/>
          </a:prstGeom>
          <a:solidFill>
            <a:srgbClr val="E6D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lstStyle/>
          <a:p>
            <a:r>
              <a:rPr lang="nl-NL"/>
              <a:t>Klik om de stijl te bewerken</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12" name="Tijdelijke aanduiding voor tekst 10">
            <a:extLst>
              <a:ext uri="{FF2B5EF4-FFF2-40B4-BE49-F238E27FC236}">
                <a16:creationId xmlns:a16="http://schemas.microsoft.com/office/drawing/2014/main" id="{C63C1B5F-90BC-44B3-B588-ECCB1583457E}"/>
              </a:ext>
            </a:extLst>
          </p:cNvPr>
          <p:cNvSpPr>
            <a:spLocks noGrp="1"/>
          </p:cNvSpPr>
          <p:nvPr>
            <p:ph type="body" sz="quarter" idx="13"/>
          </p:nvPr>
        </p:nvSpPr>
        <p:spPr>
          <a:xfrm>
            <a:off x="1079500" y="1908175"/>
            <a:ext cx="7848600" cy="30384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59816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sv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1.sv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080000" y="864000"/>
            <a:ext cx="7848000" cy="360000"/>
          </a:xfrm>
          <a:prstGeom prst="rect">
            <a:avLst/>
          </a:prstGeom>
        </p:spPr>
        <p:txBody>
          <a:bodyPr vert="horz" lIns="0" tIns="0" rIns="0" bIns="0" rtlCol="0" anchor="t" anchorCtr="0">
            <a:noAutofit/>
          </a:bodyPr>
          <a:lstStyle/>
          <a:p>
            <a:r>
              <a:rPr lang="nl-NL"/>
              <a:t>Klik om de stijl te bewerken</a:t>
            </a:r>
          </a:p>
        </p:txBody>
      </p:sp>
      <p:sp>
        <p:nvSpPr>
          <p:cNvPr id="3" name="Tijdelijke aanduiding voor tekst 2"/>
          <p:cNvSpPr>
            <a:spLocks noGrp="1"/>
          </p:cNvSpPr>
          <p:nvPr>
            <p:ph type="body" idx="1"/>
          </p:nvPr>
        </p:nvSpPr>
        <p:spPr>
          <a:xfrm>
            <a:off x="1079999" y="1440000"/>
            <a:ext cx="7848000" cy="4032000"/>
          </a:xfrm>
          <a:prstGeom prst="rect">
            <a:avLst/>
          </a:prstGeom>
        </p:spPr>
        <p:txBody>
          <a:bodyPr vert="horz" lIns="0" tIns="0" rIns="0" bIns="0" rtlCol="0">
            <a:noAutofit/>
          </a:bodyPr>
          <a:lstStyle/>
          <a:p>
            <a:pPr lvl="0"/>
            <a:r>
              <a:rPr lang="nl-NL"/>
              <a:t>Klik om een tekst toe te voegen. Zie de pagina met tips voor het kiezen van een andere tekstopmaak. </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942823"/>
            <a:ext cx="2743200" cy="365125"/>
          </a:xfrm>
          <a:prstGeom prst="rect">
            <a:avLst/>
          </a:prstGeom>
        </p:spPr>
        <p:txBody>
          <a:bodyPr vert="horz" lIns="0" tIns="0" rIns="0" bIns="0" rtlCol="0" anchor="ctr">
            <a:noAutofit/>
          </a:bodyPr>
          <a:lstStyle>
            <a:lvl1pPr algn="l">
              <a:defRPr sz="1200">
                <a:solidFill>
                  <a:schemeClr val="tx1">
                    <a:tint val="75000"/>
                  </a:schemeClr>
                </a:solidFill>
              </a:defRPr>
            </a:lvl1p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3"/>
          </p:nvPr>
        </p:nvSpPr>
        <p:spPr>
          <a:xfrm>
            <a:off x="4038600" y="6942823"/>
            <a:ext cx="4114800" cy="365125"/>
          </a:xfrm>
          <a:prstGeom prst="rect">
            <a:avLst/>
          </a:prstGeom>
        </p:spPr>
        <p:txBody>
          <a:bodyPr vert="horz" lIns="0" tIns="0" rIns="0" bIns="0" rtlCol="0" anchor="ctr">
            <a:noAutofit/>
          </a:bodyP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10615086" y="6492875"/>
            <a:ext cx="347502" cy="365125"/>
          </a:xfrm>
          <a:prstGeom prst="rect">
            <a:avLst/>
          </a:prstGeom>
        </p:spPr>
        <p:txBody>
          <a:bodyPr vert="horz" lIns="0" tIns="0" rIns="0" bIns="0" rtlCol="0" anchor="ctr">
            <a:noAutofit/>
          </a:bodyPr>
          <a:lstStyle>
            <a:lvl1pPr algn="ctr">
              <a:defRPr sz="1200">
                <a:solidFill>
                  <a:schemeClr val="tx1">
                    <a:tint val="75000"/>
                  </a:schemeClr>
                </a:solidFill>
              </a:defRPr>
            </a:lvl1pPr>
          </a:lstStyle>
          <a:p>
            <a:fld id="{C29DC087-FE3C-4A49-A032-2EF798F57C7B}" type="slidenum">
              <a:rPr lang="nl-NL" smtClean="0"/>
              <a:pPr/>
              <a:t>‹nr.›</a:t>
            </a:fld>
            <a:endParaRPr lang="nl-NL"/>
          </a:p>
        </p:txBody>
      </p:sp>
      <p:pic>
        <p:nvPicPr>
          <p:cNvPr id="19" name="Graphic 18">
            <a:extLst>
              <a:ext uri="{FF2B5EF4-FFF2-40B4-BE49-F238E27FC236}">
                <a16:creationId xmlns:a16="http://schemas.microsoft.com/office/drawing/2014/main" id="{AF3A5665-D381-4EF9-935A-A1EFCA30DA96}"/>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3914" y="6183551"/>
            <a:ext cx="1936800" cy="561815"/>
          </a:xfrm>
          <a:prstGeom prst="rect">
            <a:avLst/>
          </a:prstGeom>
        </p:spPr>
      </p:pic>
      <p:sp>
        <p:nvSpPr>
          <p:cNvPr id="7" name="Rechthoek 6">
            <a:extLst>
              <a:ext uri="{FF2B5EF4-FFF2-40B4-BE49-F238E27FC236}">
                <a16:creationId xmlns:a16="http://schemas.microsoft.com/office/drawing/2014/main" id="{EACBB17A-55D8-4D55-72DD-BC1F8664ACBC}"/>
              </a:ext>
            </a:extLst>
          </p:cNvPr>
          <p:cNvSpPr/>
          <p:nvPr userDrawn="1"/>
        </p:nvSpPr>
        <p:spPr>
          <a:xfrm>
            <a:off x="10333448" y="-352043"/>
            <a:ext cx="121040" cy="247650"/>
          </a:xfrm>
          <a:prstGeom prst="rect">
            <a:avLst/>
          </a:prstGeom>
          <a:solidFill>
            <a:srgbClr val="CFD1B8"/>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83B75B77-FA58-C691-34FF-5DB3289C434D}"/>
              </a:ext>
            </a:extLst>
          </p:cNvPr>
          <p:cNvSpPr/>
          <p:nvPr userDrawn="1"/>
        </p:nvSpPr>
        <p:spPr>
          <a:xfrm>
            <a:off x="10507199" y="-352043"/>
            <a:ext cx="121040" cy="247650"/>
          </a:xfrm>
          <a:prstGeom prst="rect">
            <a:avLst/>
          </a:prstGeom>
          <a:solidFill>
            <a:srgbClr val="64B2BE"/>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E8703C38-2C4A-B780-63C9-6C88BC090A17}"/>
              </a:ext>
            </a:extLst>
          </p:cNvPr>
          <p:cNvSpPr/>
          <p:nvPr userDrawn="1"/>
        </p:nvSpPr>
        <p:spPr>
          <a:xfrm>
            <a:off x="10854701" y="-352043"/>
            <a:ext cx="121040" cy="247650"/>
          </a:xfrm>
          <a:prstGeom prst="rect">
            <a:avLst/>
          </a:prstGeom>
          <a:solidFill>
            <a:srgbClr val="A7C38D"/>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A9DF88E8-12A7-6665-D6A1-0C1AACC75A40}"/>
              </a:ext>
            </a:extLst>
          </p:cNvPr>
          <p:cNvSpPr/>
          <p:nvPr userDrawn="1"/>
        </p:nvSpPr>
        <p:spPr>
          <a:xfrm>
            <a:off x="11375954" y="-352043"/>
            <a:ext cx="121040" cy="247650"/>
          </a:xfrm>
          <a:prstGeom prst="rect">
            <a:avLst/>
          </a:prstGeom>
          <a:solidFill>
            <a:srgbClr val="B8B285"/>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ECBBC349-FC56-7642-E420-C28E4814EF51}"/>
              </a:ext>
            </a:extLst>
          </p:cNvPr>
          <p:cNvSpPr/>
          <p:nvPr userDrawn="1"/>
        </p:nvSpPr>
        <p:spPr>
          <a:xfrm>
            <a:off x="11549705" y="-352043"/>
            <a:ext cx="121040" cy="247650"/>
          </a:xfrm>
          <a:prstGeom prst="rect">
            <a:avLst/>
          </a:prstGeom>
          <a:solidFill>
            <a:srgbClr val="0F889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CA5F0033-98E7-8C2C-08C1-909D9F92F7A7}"/>
              </a:ext>
            </a:extLst>
          </p:cNvPr>
          <p:cNvSpPr/>
          <p:nvPr userDrawn="1"/>
        </p:nvSpPr>
        <p:spPr>
          <a:xfrm>
            <a:off x="11897208" y="-352043"/>
            <a:ext cx="121040" cy="247650"/>
          </a:xfrm>
          <a:prstGeom prst="rect">
            <a:avLst/>
          </a:prstGeom>
          <a:solidFill>
            <a:srgbClr val="EF463E"/>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1C67D61D-020B-90EC-1774-647FB2CF6161}"/>
              </a:ext>
            </a:extLst>
          </p:cNvPr>
          <p:cNvSpPr/>
          <p:nvPr userDrawn="1"/>
        </p:nvSpPr>
        <p:spPr>
          <a:xfrm>
            <a:off x="11723456" y="-352043"/>
            <a:ext cx="121040" cy="247650"/>
          </a:xfrm>
          <a:prstGeom prst="rect">
            <a:avLst/>
          </a:prstGeom>
          <a:solidFill>
            <a:srgbClr val="E6DB9C"/>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D8548ABA-383F-A802-7742-162A3A77531C}"/>
              </a:ext>
            </a:extLst>
          </p:cNvPr>
          <p:cNvSpPr/>
          <p:nvPr userDrawn="1"/>
        </p:nvSpPr>
        <p:spPr>
          <a:xfrm>
            <a:off x="10680950" y="-352043"/>
            <a:ext cx="121040" cy="247650"/>
          </a:xfrm>
          <a:prstGeom prst="rect">
            <a:avLst/>
          </a:prstGeom>
          <a:solidFill>
            <a:srgbClr val="DECA77"/>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F07DD306-A36F-5A7E-29BF-FECEE568E487}"/>
              </a:ext>
            </a:extLst>
          </p:cNvPr>
          <p:cNvSpPr/>
          <p:nvPr userDrawn="1"/>
        </p:nvSpPr>
        <p:spPr>
          <a:xfrm>
            <a:off x="11028452" y="-352043"/>
            <a:ext cx="121040" cy="247650"/>
          </a:xfrm>
          <a:prstGeom prst="rect">
            <a:avLst/>
          </a:prstGeom>
          <a:solidFill>
            <a:srgbClr val="BCD4D6"/>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B787E0A4-5059-ADDB-C5B3-8EE72AEE96C2}"/>
              </a:ext>
            </a:extLst>
          </p:cNvPr>
          <p:cNvSpPr/>
          <p:nvPr userDrawn="1"/>
        </p:nvSpPr>
        <p:spPr>
          <a:xfrm>
            <a:off x="11202203" y="-352043"/>
            <a:ext cx="121040" cy="247650"/>
          </a:xfrm>
          <a:prstGeom prst="rect">
            <a:avLst/>
          </a:prstGeom>
          <a:solidFill>
            <a:srgbClr val="81A7BB"/>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9FC691B6-EDF2-94D7-A1BA-9CA621BF6A94}"/>
              </a:ext>
            </a:extLst>
          </p:cNvPr>
          <p:cNvSpPr/>
          <p:nvPr userDrawn="1"/>
        </p:nvSpPr>
        <p:spPr>
          <a:xfrm>
            <a:off x="9637107" y="-352043"/>
            <a:ext cx="121040" cy="247650"/>
          </a:xfrm>
          <a:prstGeom prst="rect">
            <a:avLst/>
          </a:prstGeom>
          <a:solidFill>
            <a:srgbClr val="2A312D"/>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12A25648-4B69-08C7-A998-3B4576C53051}"/>
              </a:ext>
            </a:extLst>
          </p:cNvPr>
          <p:cNvSpPr/>
          <p:nvPr userDrawn="1"/>
        </p:nvSpPr>
        <p:spPr>
          <a:xfrm>
            <a:off x="9810858" y="-352043"/>
            <a:ext cx="121040" cy="247650"/>
          </a:xfrm>
          <a:prstGeom prst="rect">
            <a:avLst/>
          </a:prstGeom>
          <a:solidFill>
            <a:schemeClr val="tx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1CB01430-021B-1133-31D7-3CBE85F4C680}"/>
              </a:ext>
            </a:extLst>
          </p:cNvPr>
          <p:cNvSpPr/>
          <p:nvPr userDrawn="1"/>
        </p:nvSpPr>
        <p:spPr>
          <a:xfrm>
            <a:off x="10158361" y="-352043"/>
            <a:ext cx="121040" cy="247650"/>
          </a:xfrm>
          <a:prstGeom prst="rect">
            <a:avLst/>
          </a:prstGeom>
          <a:solidFill>
            <a:srgbClr val="00637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688A81D0-C1F5-D330-6600-4CF073D0A87B}"/>
              </a:ext>
            </a:extLst>
          </p:cNvPr>
          <p:cNvSpPr/>
          <p:nvPr userDrawn="1"/>
        </p:nvSpPr>
        <p:spPr>
          <a:xfrm>
            <a:off x="9984609" y="-352043"/>
            <a:ext cx="121040" cy="247650"/>
          </a:xfrm>
          <a:prstGeom prst="rect">
            <a:avLst/>
          </a:prstGeom>
          <a:solidFill>
            <a:srgbClr val="C8102E"/>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BF20150E-E5E4-6FAE-6ED7-4BEF140C8E6B}"/>
              </a:ext>
            </a:extLst>
          </p:cNvPr>
          <p:cNvSpPr/>
          <p:nvPr userDrawn="1"/>
        </p:nvSpPr>
        <p:spPr>
          <a:xfrm>
            <a:off x="9289605" y="-352043"/>
            <a:ext cx="121040" cy="247650"/>
          </a:xfrm>
          <a:prstGeom prst="rect">
            <a:avLst/>
          </a:prstGeom>
          <a:solidFill>
            <a:schemeClr val="bg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3" name="Rechthoek 22">
            <a:extLst>
              <a:ext uri="{FF2B5EF4-FFF2-40B4-BE49-F238E27FC236}">
                <a16:creationId xmlns:a16="http://schemas.microsoft.com/office/drawing/2014/main" id="{5CF5A3EE-52AB-EAED-0AD1-15718D60ACFE}"/>
              </a:ext>
            </a:extLst>
          </p:cNvPr>
          <p:cNvSpPr/>
          <p:nvPr userDrawn="1"/>
        </p:nvSpPr>
        <p:spPr>
          <a:xfrm>
            <a:off x="9463356" y="-352043"/>
            <a:ext cx="121040" cy="247650"/>
          </a:xfrm>
          <a:prstGeom prst="rect">
            <a:avLst/>
          </a:prstGeom>
          <a:solidFill>
            <a:srgbClr val="BBC6C4"/>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50A0A98-9C93-6A2E-86C2-34DAFA9F0FB3}"/>
              </a:ext>
            </a:extLst>
          </p:cNvPr>
          <p:cNvSpPr/>
          <p:nvPr userDrawn="1"/>
        </p:nvSpPr>
        <p:spPr>
          <a:xfrm>
            <a:off x="12070960" y="-352043"/>
            <a:ext cx="121040" cy="247650"/>
          </a:xfrm>
          <a:prstGeom prst="rect">
            <a:avLst/>
          </a:prstGeom>
          <a:solidFill>
            <a:srgbClr val="426D6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39348887"/>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71" r:id="rId5"/>
    <p:sldLayoutId id="2147483672" r:id="rId6"/>
    <p:sldLayoutId id="2147483667" r:id="rId7"/>
    <p:sldLayoutId id="2147483668" r:id="rId8"/>
    <p:sldLayoutId id="2147483709" r:id="rId9"/>
  </p:sldLayoutIdLst>
  <p:txStyles>
    <p:title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tx1"/>
          </a:solidFill>
          <a:latin typeface="+mn-lt"/>
          <a:ea typeface="+mn-ea"/>
          <a:cs typeface="+mn-cs"/>
        </a:defRPr>
      </a:lvl1pPr>
      <a:lvl2pPr marL="288000" indent="-2880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2pPr>
      <a:lvl3pPr marL="576000" indent="-2880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Arial" panose="020B0604020202020204" pitchFamily="34" charset="0"/>
        <a:buNone/>
        <a:defRPr sz="1600" kern="1200" cap="all" baseline="0">
          <a:solidFill>
            <a:schemeClr val="tx1"/>
          </a:solidFill>
          <a:latin typeface="Source Sans Pro Light" panose="020B0403030403020204" pitchFamily="34" charset="0"/>
          <a:ea typeface="Source Sans Pro Light" panose="020B0403030403020204" pitchFamily="34" charset="0"/>
          <a:cs typeface="+mn-cs"/>
        </a:defRPr>
      </a:lvl4pPr>
      <a:lvl5pPr marL="288000" indent="-288000" algn="l" defTabSz="914400" rtl="0" eaLnBrk="1" latinLnBrk="0" hangingPunct="1">
        <a:lnSpc>
          <a:spcPct val="100000"/>
        </a:lnSpc>
        <a:spcBef>
          <a:spcPts val="0"/>
        </a:spcBef>
        <a:spcAft>
          <a:spcPts val="1200"/>
        </a:spcAft>
        <a:buFont typeface="+mj-lt"/>
        <a:buAutoNum type="arabicPeriod"/>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65">
          <p15:clr>
            <a:srgbClr val="F26B43"/>
          </p15:clr>
        </p15:guide>
        <p15:guide id="4" pos="5745">
          <p15:clr>
            <a:srgbClr val="F26B43"/>
          </p15:clr>
        </p15:guide>
        <p15:guide id="5" orient="horz" pos="1026">
          <p15:clr>
            <a:srgbClr val="F26B43"/>
          </p15:clr>
        </p15:guide>
        <p15:guide id="6" orient="horz" pos="3294">
          <p15:clr>
            <a:srgbClr val="F26B43"/>
          </p15:clr>
        </p15:guide>
        <p15:guide id="7" orient="horz" pos="550">
          <p15:clr>
            <a:srgbClr val="F26B43"/>
          </p15:clr>
        </p15:guide>
        <p15:guide id="8" pos="56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080000" y="864000"/>
            <a:ext cx="7848000" cy="360000"/>
          </a:xfrm>
          <a:prstGeom prst="rect">
            <a:avLst/>
          </a:prstGeom>
        </p:spPr>
        <p:txBody>
          <a:bodyPr vert="horz" lIns="0" tIns="0" rIns="0" bIns="0" rtlCol="0" anchor="t" anchorCtr="0">
            <a:noAutofit/>
          </a:bodyPr>
          <a:lstStyle/>
          <a:p>
            <a:r>
              <a:rPr lang="nl-NL"/>
              <a:t>Klik om de stijl te bewerken</a:t>
            </a:r>
          </a:p>
        </p:txBody>
      </p:sp>
      <p:sp>
        <p:nvSpPr>
          <p:cNvPr id="3" name="Tijdelijke aanduiding voor tekst 2"/>
          <p:cNvSpPr>
            <a:spLocks noGrp="1"/>
          </p:cNvSpPr>
          <p:nvPr>
            <p:ph type="body" idx="1"/>
          </p:nvPr>
        </p:nvSpPr>
        <p:spPr>
          <a:xfrm>
            <a:off x="1079999" y="1908580"/>
            <a:ext cx="7848000" cy="3563420"/>
          </a:xfrm>
          <a:prstGeom prst="rect">
            <a:avLst/>
          </a:prstGeom>
        </p:spPr>
        <p:txBody>
          <a:bodyPr vert="horz" lIns="0" tIns="0" rIns="0" bIns="0" rtlCol="0">
            <a:noAutofit/>
          </a:bodyPr>
          <a:lstStyle/>
          <a:p>
            <a:pPr lvl="0"/>
            <a:r>
              <a:rPr lang="nl-NL"/>
              <a:t>Klik om een tekst toe te voegen. Zie de pagina met tips voor het kiezen van een andere tekstopmaak. </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942823"/>
            <a:ext cx="2743200" cy="365125"/>
          </a:xfrm>
          <a:prstGeom prst="rect">
            <a:avLst/>
          </a:prstGeom>
        </p:spPr>
        <p:txBody>
          <a:bodyPr vert="horz" lIns="0" tIns="0" rIns="0" bIns="0" rtlCol="0" anchor="ctr">
            <a:noAutofit/>
          </a:bodyPr>
          <a:lstStyle>
            <a:lvl1pPr algn="l">
              <a:defRPr sz="1200">
                <a:solidFill>
                  <a:schemeClr val="tx1">
                    <a:tint val="75000"/>
                  </a:schemeClr>
                </a:solidFill>
              </a:defRPr>
            </a:lvl1p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3"/>
          </p:nvPr>
        </p:nvSpPr>
        <p:spPr>
          <a:xfrm>
            <a:off x="4038600" y="6942823"/>
            <a:ext cx="4114800" cy="365125"/>
          </a:xfrm>
          <a:prstGeom prst="rect">
            <a:avLst/>
          </a:prstGeom>
        </p:spPr>
        <p:txBody>
          <a:bodyPr vert="horz" lIns="0" tIns="0" rIns="0" bIns="0" rtlCol="0" anchor="ctr">
            <a:noAutofit/>
          </a:bodyP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10615086" y="6492875"/>
            <a:ext cx="347502" cy="365125"/>
          </a:xfrm>
          <a:prstGeom prst="rect">
            <a:avLst/>
          </a:prstGeom>
        </p:spPr>
        <p:txBody>
          <a:bodyPr vert="horz" lIns="0" tIns="0" rIns="0" bIns="0" rtlCol="0" anchor="ctr">
            <a:noAutofit/>
          </a:bodyPr>
          <a:lstStyle>
            <a:lvl1pPr algn="ctr">
              <a:defRPr sz="1200">
                <a:solidFill>
                  <a:schemeClr val="tx1">
                    <a:tint val="75000"/>
                  </a:schemeClr>
                </a:solidFill>
              </a:defRPr>
            </a:lvl1pPr>
          </a:lstStyle>
          <a:p>
            <a:fld id="{C29DC087-FE3C-4A49-A032-2EF798F57C7B}" type="slidenum">
              <a:rPr lang="nl-NL" smtClean="0"/>
              <a:pPr/>
              <a:t>‹nr.›</a:t>
            </a:fld>
            <a:endParaRPr lang="nl-NL"/>
          </a:p>
        </p:txBody>
      </p:sp>
      <p:pic>
        <p:nvPicPr>
          <p:cNvPr id="18" name="Graphic 17">
            <a:extLst>
              <a:ext uri="{FF2B5EF4-FFF2-40B4-BE49-F238E27FC236}">
                <a16:creationId xmlns:a16="http://schemas.microsoft.com/office/drawing/2014/main" id="{1935BF22-F045-4A34-BDC2-96C5D7BD6CC2}"/>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3914" y="6183551"/>
            <a:ext cx="1936800" cy="561815"/>
          </a:xfrm>
          <a:prstGeom prst="rect">
            <a:avLst/>
          </a:prstGeom>
        </p:spPr>
      </p:pic>
      <p:sp>
        <p:nvSpPr>
          <p:cNvPr id="7" name="Rechthoek 6">
            <a:extLst>
              <a:ext uri="{FF2B5EF4-FFF2-40B4-BE49-F238E27FC236}">
                <a16:creationId xmlns:a16="http://schemas.microsoft.com/office/drawing/2014/main" id="{274FC3FA-362B-7986-4F70-D2850972D886}"/>
              </a:ext>
            </a:extLst>
          </p:cNvPr>
          <p:cNvSpPr/>
          <p:nvPr userDrawn="1"/>
        </p:nvSpPr>
        <p:spPr>
          <a:xfrm>
            <a:off x="10333448" y="-352043"/>
            <a:ext cx="121040" cy="247650"/>
          </a:xfrm>
          <a:prstGeom prst="rect">
            <a:avLst/>
          </a:prstGeom>
          <a:solidFill>
            <a:srgbClr val="CFD1B8"/>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C2520D84-6C5F-BB47-BB49-C47081F8C7E4}"/>
              </a:ext>
            </a:extLst>
          </p:cNvPr>
          <p:cNvSpPr/>
          <p:nvPr userDrawn="1"/>
        </p:nvSpPr>
        <p:spPr>
          <a:xfrm>
            <a:off x="10507199" y="-352043"/>
            <a:ext cx="121040" cy="247650"/>
          </a:xfrm>
          <a:prstGeom prst="rect">
            <a:avLst/>
          </a:prstGeom>
          <a:solidFill>
            <a:srgbClr val="64B2BE"/>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E705C21C-30CC-83F3-1CB6-10E3584355BC}"/>
              </a:ext>
            </a:extLst>
          </p:cNvPr>
          <p:cNvSpPr/>
          <p:nvPr userDrawn="1"/>
        </p:nvSpPr>
        <p:spPr>
          <a:xfrm>
            <a:off x="10854701" y="-352043"/>
            <a:ext cx="121040" cy="247650"/>
          </a:xfrm>
          <a:prstGeom prst="rect">
            <a:avLst/>
          </a:prstGeom>
          <a:solidFill>
            <a:srgbClr val="A7C38D"/>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103F997D-AB0A-E7F5-8A0B-9958CB92AA53}"/>
              </a:ext>
            </a:extLst>
          </p:cNvPr>
          <p:cNvSpPr/>
          <p:nvPr userDrawn="1"/>
        </p:nvSpPr>
        <p:spPr>
          <a:xfrm>
            <a:off x="11375954" y="-352043"/>
            <a:ext cx="121040" cy="247650"/>
          </a:xfrm>
          <a:prstGeom prst="rect">
            <a:avLst/>
          </a:prstGeom>
          <a:solidFill>
            <a:srgbClr val="B8B285"/>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840B1430-D6C9-36F5-320C-6F36CCD244FF}"/>
              </a:ext>
            </a:extLst>
          </p:cNvPr>
          <p:cNvSpPr/>
          <p:nvPr userDrawn="1"/>
        </p:nvSpPr>
        <p:spPr>
          <a:xfrm>
            <a:off x="11549705" y="-352043"/>
            <a:ext cx="121040" cy="247650"/>
          </a:xfrm>
          <a:prstGeom prst="rect">
            <a:avLst/>
          </a:prstGeom>
          <a:solidFill>
            <a:srgbClr val="0F889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CE9227FE-F7BB-04DD-B1D0-8AC271890A20}"/>
              </a:ext>
            </a:extLst>
          </p:cNvPr>
          <p:cNvSpPr/>
          <p:nvPr userDrawn="1"/>
        </p:nvSpPr>
        <p:spPr>
          <a:xfrm>
            <a:off x="11897208" y="-352043"/>
            <a:ext cx="121040" cy="247650"/>
          </a:xfrm>
          <a:prstGeom prst="rect">
            <a:avLst/>
          </a:prstGeom>
          <a:solidFill>
            <a:srgbClr val="EF463E"/>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C7B4F1F8-8645-9C85-4269-E452B42E349B}"/>
              </a:ext>
            </a:extLst>
          </p:cNvPr>
          <p:cNvSpPr/>
          <p:nvPr userDrawn="1"/>
        </p:nvSpPr>
        <p:spPr>
          <a:xfrm>
            <a:off x="11723456" y="-352043"/>
            <a:ext cx="121040" cy="247650"/>
          </a:xfrm>
          <a:prstGeom prst="rect">
            <a:avLst/>
          </a:prstGeom>
          <a:solidFill>
            <a:srgbClr val="E6DB9C"/>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53E3480A-D2CF-62F0-E21E-A97E87007FDC}"/>
              </a:ext>
            </a:extLst>
          </p:cNvPr>
          <p:cNvSpPr/>
          <p:nvPr userDrawn="1"/>
        </p:nvSpPr>
        <p:spPr>
          <a:xfrm>
            <a:off x="10680950" y="-352043"/>
            <a:ext cx="121040" cy="247650"/>
          </a:xfrm>
          <a:prstGeom prst="rect">
            <a:avLst/>
          </a:prstGeom>
          <a:solidFill>
            <a:srgbClr val="DECA77"/>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8226182F-C272-6DE5-E02A-2BF3D7BB9F65}"/>
              </a:ext>
            </a:extLst>
          </p:cNvPr>
          <p:cNvSpPr/>
          <p:nvPr userDrawn="1"/>
        </p:nvSpPr>
        <p:spPr>
          <a:xfrm>
            <a:off x="11028452" y="-352043"/>
            <a:ext cx="121040" cy="247650"/>
          </a:xfrm>
          <a:prstGeom prst="rect">
            <a:avLst/>
          </a:prstGeom>
          <a:solidFill>
            <a:srgbClr val="BCD4D6"/>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6FF32A8D-C538-2B52-A4A2-8F6023C3304C}"/>
              </a:ext>
            </a:extLst>
          </p:cNvPr>
          <p:cNvSpPr/>
          <p:nvPr userDrawn="1"/>
        </p:nvSpPr>
        <p:spPr>
          <a:xfrm>
            <a:off x="11202203" y="-352043"/>
            <a:ext cx="121040" cy="247650"/>
          </a:xfrm>
          <a:prstGeom prst="rect">
            <a:avLst/>
          </a:prstGeom>
          <a:solidFill>
            <a:srgbClr val="81A7BB"/>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493D8447-BA01-C153-F70C-A340BDB0D207}"/>
              </a:ext>
            </a:extLst>
          </p:cNvPr>
          <p:cNvSpPr/>
          <p:nvPr userDrawn="1"/>
        </p:nvSpPr>
        <p:spPr>
          <a:xfrm>
            <a:off x="9637107" y="-352043"/>
            <a:ext cx="121040" cy="247650"/>
          </a:xfrm>
          <a:prstGeom prst="rect">
            <a:avLst/>
          </a:prstGeom>
          <a:solidFill>
            <a:srgbClr val="2A312D"/>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985D2CA8-1352-D500-9AB3-813B2E803F31}"/>
              </a:ext>
            </a:extLst>
          </p:cNvPr>
          <p:cNvSpPr/>
          <p:nvPr userDrawn="1"/>
        </p:nvSpPr>
        <p:spPr>
          <a:xfrm>
            <a:off x="9810858" y="-352043"/>
            <a:ext cx="121040" cy="247650"/>
          </a:xfrm>
          <a:prstGeom prst="rect">
            <a:avLst/>
          </a:prstGeom>
          <a:solidFill>
            <a:schemeClr val="tx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8CC7D665-C06D-E7EC-0931-AA658D79207E}"/>
              </a:ext>
            </a:extLst>
          </p:cNvPr>
          <p:cNvSpPr/>
          <p:nvPr userDrawn="1"/>
        </p:nvSpPr>
        <p:spPr>
          <a:xfrm>
            <a:off x="10158361" y="-352043"/>
            <a:ext cx="121040" cy="247650"/>
          </a:xfrm>
          <a:prstGeom prst="rect">
            <a:avLst/>
          </a:prstGeom>
          <a:solidFill>
            <a:srgbClr val="00637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D320009D-BD61-E102-7B1C-D2F9CB70A373}"/>
              </a:ext>
            </a:extLst>
          </p:cNvPr>
          <p:cNvSpPr/>
          <p:nvPr userDrawn="1"/>
        </p:nvSpPr>
        <p:spPr>
          <a:xfrm>
            <a:off x="9984609" y="-352043"/>
            <a:ext cx="121040" cy="247650"/>
          </a:xfrm>
          <a:prstGeom prst="rect">
            <a:avLst/>
          </a:prstGeom>
          <a:solidFill>
            <a:srgbClr val="C8102E"/>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CFEEB260-40E6-5171-C145-1D4F5A75C962}"/>
              </a:ext>
            </a:extLst>
          </p:cNvPr>
          <p:cNvSpPr/>
          <p:nvPr userDrawn="1"/>
        </p:nvSpPr>
        <p:spPr>
          <a:xfrm>
            <a:off x="9289605" y="-352043"/>
            <a:ext cx="121040" cy="247650"/>
          </a:xfrm>
          <a:prstGeom prst="rect">
            <a:avLst/>
          </a:prstGeom>
          <a:solidFill>
            <a:schemeClr val="bg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3" name="Rechthoek 22">
            <a:extLst>
              <a:ext uri="{FF2B5EF4-FFF2-40B4-BE49-F238E27FC236}">
                <a16:creationId xmlns:a16="http://schemas.microsoft.com/office/drawing/2014/main" id="{AA09F1EF-30A9-6B4F-7E01-F207D2DE6BFF}"/>
              </a:ext>
            </a:extLst>
          </p:cNvPr>
          <p:cNvSpPr/>
          <p:nvPr userDrawn="1"/>
        </p:nvSpPr>
        <p:spPr>
          <a:xfrm>
            <a:off x="9463356" y="-352043"/>
            <a:ext cx="121040" cy="247650"/>
          </a:xfrm>
          <a:prstGeom prst="rect">
            <a:avLst/>
          </a:prstGeom>
          <a:solidFill>
            <a:srgbClr val="BBC6C4"/>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0225EF55-62EA-9A0F-592A-27BE61ABD75C}"/>
              </a:ext>
            </a:extLst>
          </p:cNvPr>
          <p:cNvSpPr/>
          <p:nvPr userDrawn="1"/>
        </p:nvSpPr>
        <p:spPr>
          <a:xfrm>
            <a:off x="12070960" y="-352043"/>
            <a:ext cx="121040" cy="247650"/>
          </a:xfrm>
          <a:prstGeom prst="rect">
            <a:avLst/>
          </a:prstGeom>
          <a:solidFill>
            <a:srgbClr val="426D6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814760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9" r:id="rId5"/>
    <p:sldLayoutId id="2147483688" r:id="rId6"/>
    <p:sldLayoutId id="2147483690" r:id="rId7"/>
  </p:sldLayoutIdLst>
  <p:txStyles>
    <p:title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bg1"/>
          </a:solidFill>
          <a:latin typeface="+mn-lt"/>
          <a:ea typeface="+mn-ea"/>
          <a:cs typeface="+mn-cs"/>
        </a:defRPr>
      </a:lvl1pPr>
      <a:lvl2pPr marL="288000" indent="-2880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bg1"/>
          </a:solidFill>
          <a:latin typeface="+mn-lt"/>
          <a:ea typeface="+mn-ea"/>
          <a:cs typeface="+mn-cs"/>
        </a:defRPr>
      </a:lvl2pPr>
      <a:lvl3pPr marL="576000" indent="-2880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spcAft>
          <a:spcPts val="1200"/>
        </a:spcAft>
        <a:buFont typeface="Arial" panose="020B0604020202020204" pitchFamily="34" charset="0"/>
        <a:buNone/>
        <a:defRPr sz="1600" kern="1200" cap="all" baseline="0">
          <a:solidFill>
            <a:schemeClr val="bg1"/>
          </a:solidFill>
          <a:latin typeface="Source Sans Pro Light" panose="020B0403030403020204" pitchFamily="34" charset="0"/>
          <a:ea typeface="Source Sans Pro Light" panose="020B0403030403020204" pitchFamily="34" charset="0"/>
          <a:cs typeface="+mn-cs"/>
        </a:defRPr>
      </a:lvl4pPr>
      <a:lvl5pPr marL="288000" indent="-288000" algn="l" defTabSz="914400" rtl="0" eaLnBrk="1" latinLnBrk="0" hangingPunct="1">
        <a:lnSpc>
          <a:spcPct val="100000"/>
        </a:lnSpc>
        <a:spcBef>
          <a:spcPts val="0"/>
        </a:spcBef>
        <a:spcAft>
          <a:spcPts val="1200"/>
        </a:spcAft>
        <a:buFont typeface="+mj-lt"/>
        <a:buAutoNum type="arabicPeriod"/>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65">
          <p15:clr>
            <a:srgbClr val="F26B43"/>
          </p15:clr>
        </p15:guide>
        <p15:guide id="4" pos="5745">
          <p15:clr>
            <a:srgbClr val="F26B43"/>
          </p15:clr>
        </p15:guide>
        <p15:guide id="5" orient="horz" pos="1026">
          <p15:clr>
            <a:srgbClr val="F26B43"/>
          </p15:clr>
        </p15:guide>
        <p15:guide id="6" orient="horz" pos="3294">
          <p15:clr>
            <a:srgbClr val="F26B43"/>
          </p15:clr>
        </p15:guide>
        <p15:guide id="7" orient="horz" pos="550">
          <p15:clr>
            <a:srgbClr val="F26B43"/>
          </p15:clr>
        </p15:guide>
        <p15:guide id="8" pos="56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080000" y="864000"/>
            <a:ext cx="7848000" cy="360000"/>
          </a:xfrm>
          <a:prstGeom prst="rect">
            <a:avLst/>
          </a:prstGeom>
        </p:spPr>
        <p:txBody>
          <a:bodyPr vert="horz" lIns="0" tIns="0" rIns="0" bIns="0" rtlCol="0" anchor="t" anchorCtr="0">
            <a:noAutofit/>
          </a:bodyPr>
          <a:lstStyle/>
          <a:p>
            <a:r>
              <a:rPr lang="nl-NL"/>
              <a:t>Klik om de stijl te bewerken</a:t>
            </a:r>
          </a:p>
        </p:txBody>
      </p:sp>
      <p:sp>
        <p:nvSpPr>
          <p:cNvPr id="3" name="Tijdelijke aanduiding voor tekst 2"/>
          <p:cNvSpPr>
            <a:spLocks noGrp="1"/>
          </p:cNvSpPr>
          <p:nvPr>
            <p:ph type="body" idx="1"/>
          </p:nvPr>
        </p:nvSpPr>
        <p:spPr>
          <a:xfrm>
            <a:off x="1079999" y="1440000"/>
            <a:ext cx="7848000" cy="4032000"/>
          </a:xfrm>
          <a:prstGeom prst="rect">
            <a:avLst/>
          </a:prstGeom>
        </p:spPr>
        <p:txBody>
          <a:bodyPr vert="horz" lIns="0" tIns="0" rIns="0" bIns="0" rtlCol="0">
            <a:noAutofit/>
          </a:bodyPr>
          <a:lstStyle/>
          <a:p>
            <a:pPr lvl="0"/>
            <a:r>
              <a:rPr lang="nl-NL"/>
              <a:t>Klik om een tekst toe te voegen. Zie de pagina met tips voor het kiezen van een andere tekstopmaak. </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942823"/>
            <a:ext cx="2743200" cy="365125"/>
          </a:xfrm>
          <a:prstGeom prst="rect">
            <a:avLst/>
          </a:prstGeom>
        </p:spPr>
        <p:txBody>
          <a:bodyPr vert="horz" lIns="0" tIns="0" rIns="0" bIns="0" rtlCol="0" anchor="ctr">
            <a:noAutofit/>
          </a:bodyPr>
          <a:lstStyle>
            <a:lvl1pPr algn="l">
              <a:defRPr sz="1200">
                <a:solidFill>
                  <a:schemeClr val="tx1">
                    <a:tint val="75000"/>
                  </a:schemeClr>
                </a:solidFill>
              </a:defRPr>
            </a:lvl1p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3"/>
          </p:nvPr>
        </p:nvSpPr>
        <p:spPr>
          <a:xfrm>
            <a:off x="4038600" y="6942823"/>
            <a:ext cx="4114800" cy="365125"/>
          </a:xfrm>
          <a:prstGeom prst="rect">
            <a:avLst/>
          </a:prstGeom>
        </p:spPr>
        <p:txBody>
          <a:bodyPr vert="horz" lIns="0" tIns="0" rIns="0" bIns="0" rtlCol="0" anchor="ctr">
            <a:noAutofit/>
          </a:bodyP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10615086" y="6959036"/>
            <a:ext cx="347502" cy="365125"/>
          </a:xfrm>
          <a:prstGeom prst="rect">
            <a:avLst/>
          </a:prstGeom>
        </p:spPr>
        <p:txBody>
          <a:bodyPr vert="horz" lIns="0" tIns="0" rIns="0" bIns="0" rtlCol="0" anchor="ctr">
            <a:noAutofit/>
          </a:bodyPr>
          <a:lstStyle>
            <a:lvl1pPr algn="ctr">
              <a:defRPr sz="1200">
                <a:solidFill>
                  <a:schemeClr val="tx1">
                    <a:tint val="75000"/>
                  </a:schemeClr>
                </a:solidFill>
              </a:defRPr>
            </a:lvl1pPr>
          </a:lstStyle>
          <a:p>
            <a:fld id="{C29DC087-FE3C-4A49-A032-2EF798F57C7B}" type="slidenum">
              <a:rPr lang="nl-NL" smtClean="0"/>
              <a:pPr/>
              <a:t>‹nr.›</a:t>
            </a:fld>
            <a:endParaRPr lang="nl-NL"/>
          </a:p>
        </p:txBody>
      </p:sp>
      <p:sp>
        <p:nvSpPr>
          <p:cNvPr id="7" name="Rechthoek 6">
            <a:extLst>
              <a:ext uri="{FF2B5EF4-FFF2-40B4-BE49-F238E27FC236}">
                <a16:creationId xmlns:a16="http://schemas.microsoft.com/office/drawing/2014/main" id="{9485960B-112C-D28D-3FC4-3410E5611F52}"/>
              </a:ext>
            </a:extLst>
          </p:cNvPr>
          <p:cNvSpPr/>
          <p:nvPr userDrawn="1"/>
        </p:nvSpPr>
        <p:spPr>
          <a:xfrm>
            <a:off x="10333448" y="-352043"/>
            <a:ext cx="121040" cy="247650"/>
          </a:xfrm>
          <a:prstGeom prst="rect">
            <a:avLst/>
          </a:prstGeom>
          <a:solidFill>
            <a:srgbClr val="CFD1B8"/>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8AC18B6C-065D-480A-5432-CACF5FCEDBB2}"/>
              </a:ext>
            </a:extLst>
          </p:cNvPr>
          <p:cNvSpPr/>
          <p:nvPr userDrawn="1"/>
        </p:nvSpPr>
        <p:spPr>
          <a:xfrm>
            <a:off x="10507199" y="-352043"/>
            <a:ext cx="121040" cy="247650"/>
          </a:xfrm>
          <a:prstGeom prst="rect">
            <a:avLst/>
          </a:prstGeom>
          <a:solidFill>
            <a:srgbClr val="64B2BE"/>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0D660301-FDAD-3D68-9A92-0F4DCEA92B45}"/>
              </a:ext>
            </a:extLst>
          </p:cNvPr>
          <p:cNvSpPr/>
          <p:nvPr userDrawn="1"/>
        </p:nvSpPr>
        <p:spPr>
          <a:xfrm>
            <a:off x="10854701" y="-352043"/>
            <a:ext cx="121040" cy="247650"/>
          </a:xfrm>
          <a:prstGeom prst="rect">
            <a:avLst/>
          </a:prstGeom>
          <a:solidFill>
            <a:srgbClr val="A7C38D"/>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A86EE156-E0EE-04C0-E578-6B310C10BAC8}"/>
              </a:ext>
            </a:extLst>
          </p:cNvPr>
          <p:cNvSpPr/>
          <p:nvPr userDrawn="1"/>
        </p:nvSpPr>
        <p:spPr>
          <a:xfrm>
            <a:off x="11375954" y="-352043"/>
            <a:ext cx="121040" cy="247650"/>
          </a:xfrm>
          <a:prstGeom prst="rect">
            <a:avLst/>
          </a:prstGeom>
          <a:solidFill>
            <a:srgbClr val="B8B285"/>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3B28BEB7-98FB-69BB-B453-F53D8D904814}"/>
              </a:ext>
            </a:extLst>
          </p:cNvPr>
          <p:cNvSpPr/>
          <p:nvPr userDrawn="1"/>
        </p:nvSpPr>
        <p:spPr>
          <a:xfrm>
            <a:off x="11549705" y="-352043"/>
            <a:ext cx="121040" cy="247650"/>
          </a:xfrm>
          <a:prstGeom prst="rect">
            <a:avLst/>
          </a:prstGeom>
          <a:solidFill>
            <a:srgbClr val="0F889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B0ABC9AC-6A74-B4D6-BE75-0FC7A51667FA}"/>
              </a:ext>
            </a:extLst>
          </p:cNvPr>
          <p:cNvSpPr/>
          <p:nvPr userDrawn="1"/>
        </p:nvSpPr>
        <p:spPr>
          <a:xfrm>
            <a:off x="11897208" y="-352043"/>
            <a:ext cx="121040" cy="247650"/>
          </a:xfrm>
          <a:prstGeom prst="rect">
            <a:avLst/>
          </a:prstGeom>
          <a:solidFill>
            <a:srgbClr val="EF463E"/>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51152349-DFC6-0677-A854-D476B9BAFD48}"/>
              </a:ext>
            </a:extLst>
          </p:cNvPr>
          <p:cNvSpPr/>
          <p:nvPr userDrawn="1"/>
        </p:nvSpPr>
        <p:spPr>
          <a:xfrm>
            <a:off x="11723456" y="-352043"/>
            <a:ext cx="121040" cy="247650"/>
          </a:xfrm>
          <a:prstGeom prst="rect">
            <a:avLst/>
          </a:prstGeom>
          <a:solidFill>
            <a:srgbClr val="E6DB9C"/>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DC90F915-4719-D8FF-3AB3-8732DAE2E26D}"/>
              </a:ext>
            </a:extLst>
          </p:cNvPr>
          <p:cNvSpPr/>
          <p:nvPr userDrawn="1"/>
        </p:nvSpPr>
        <p:spPr>
          <a:xfrm>
            <a:off x="10680950" y="-352043"/>
            <a:ext cx="121040" cy="247650"/>
          </a:xfrm>
          <a:prstGeom prst="rect">
            <a:avLst/>
          </a:prstGeom>
          <a:solidFill>
            <a:srgbClr val="DECA77"/>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5499CEA2-012C-2C0D-F259-B6FB63E72E1F}"/>
              </a:ext>
            </a:extLst>
          </p:cNvPr>
          <p:cNvSpPr/>
          <p:nvPr userDrawn="1"/>
        </p:nvSpPr>
        <p:spPr>
          <a:xfrm>
            <a:off x="11028452" y="-352043"/>
            <a:ext cx="121040" cy="247650"/>
          </a:xfrm>
          <a:prstGeom prst="rect">
            <a:avLst/>
          </a:prstGeom>
          <a:solidFill>
            <a:srgbClr val="BCD4D6"/>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3C9FE622-D1A8-628B-6B51-B977DF554ED5}"/>
              </a:ext>
            </a:extLst>
          </p:cNvPr>
          <p:cNvSpPr/>
          <p:nvPr userDrawn="1"/>
        </p:nvSpPr>
        <p:spPr>
          <a:xfrm>
            <a:off x="11202203" y="-352043"/>
            <a:ext cx="121040" cy="247650"/>
          </a:xfrm>
          <a:prstGeom prst="rect">
            <a:avLst/>
          </a:prstGeom>
          <a:solidFill>
            <a:srgbClr val="81A7BB"/>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D262D0B1-84B3-B4D8-5E72-7B9B00A596D7}"/>
              </a:ext>
            </a:extLst>
          </p:cNvPr>
          <p:cNvSpPr/>
          <p:nvPr userDrawn="1"/>
        </p:nvSpPr>
        <p:spPr>
          <a:xfrm>
            <a:off x="9637107" y="-352043"/>
            <a:ext cx="121040" cy="247650"/>
          </a:xfrm>
          <a:prstGeom prst="rect">
            <a:avLst/>
          </a:prstGeom>
          <a:solidFill>
            <a:srgbClr val="2A312D"/>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EE739985-C8D8-027C-1919-FA45977D1451}"/>
              </a:ext>
            </a:extLst>
          </p:cNvPr>
          <p:cNvSpPr/>
          <p:nvPr userDrawn="1"/>
        </p:nvSpPr>
        <p:spPr>
          <a:xfrm>
            <a:off x="9810858" y="-352043"/>
            <a:ext cx="121040" cy="247650"/>
          </a:xfrm>
          <a:prstGeom prst="rect">
            <a:avLst/>
          </a:prstGeom>
          <a:solidFill>
            <a:schemeClr val="tx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155218A0-68DE-1E1A-6D82-A9DE4F18335A}"/>
              </a:ext>
            </a:extLst>
          </p:cNvPr>
          <p:cNvSpPr/>
          <p:nvPr userDrawn="1"/>
        </p:nvSpPr>
        <p:spPr>
          <a:xfrm>
            <a:off x="10158361" y="-352043"/>
            <a:ext cx="121040" cy="247650"/>
          </a:xfrm>
          <a:prstGeom prst="rect">
            <a:avLst/>
          </a:prstGeom>
          <a:solidFill>
            <a:srgbClr val="00637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C4E8F6BC-008C-FD49-8643-81D70509A8A9}"/>
              </a:ext>
            </a:extLst>
          </p:cNvPr>
          <p:cNvSpPr/>
          <p:nvPr userDrawn="1"/>
        </p:nvSpPr>
        <p:spPr>
          <a:xfrm>
            <a:off x="9984609" y="-352043"/>
            <a:ext cx="121040" cy="247650"/>
          </a:xfrm>
          <a:prstGeom prst="rect">
            <a:avLst/>
          </a:prstGeom>
          <a:solidFill>
            <a:srgbClr val="C8102E"/>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1E11B856-C234-33E1-502F-CC738D0B5E5F}"/>
              </a:ext>
            </a:extLst>
          </p:cNvPr>
          <p:cNvSpPr/>
          <p:nvPr userDrawn="1"/>
        </p:nvSpPr>
        <p:spPr>
          <a:xfrm>
            <a:off x="9289605" y="-352043"/>
            <a:ext cx="121040" cy="247650"/>
          </a:xfrm>
          <a:prstGeom prst="rect">
            <a:avLst/>
          </a:prstGeom>
          <a:solidFill>
            <a:schemeClr val="bg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2" name="Rechthoek 21">
            <a:extLst>
              <a:ext uri="{FF2B5EF4-FFF2-40B4-BE49-F238E27FC236}">
                <a16:creationId xmlns:a16="http://schemas.microsoft.com/office/drawing/2014/main" id="{877BE9BB-74D8-DAA0-46EE-B65121FEA0F6}"/>
              </a:ext>
            </a:extLst>
          </p:cNvPr>
          <p:cNvSpPr/>
          <p:nvPr userDrawn="1"/>
        </p:nvSpPr>
        <p:spPr>
          <a:xfrm>
            <a:off x="9463356" y="-352043"/>
            <a:ext cx="121040" cy="247650"/>
          </a:xfrm>
          <a:prstGeom prst="rect">
            <a:avLst/>
          </a:prstGeom>
          <a:solidFill>
            <a:srgbClr val="BBC6C4"/>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35E46B3F-FEFE-925E-1B65-01D954331BC3}"/>
              </a:ext>
            </a:extLst>
          </p:cNvPr>
          <p:cNvSpPr/>
          <p:nvPr userDrawn="1"/>
        </p:nvSpPr>
        <p:spPr>
          <a:xfrm>
            <a:off x="12070960" y="-352043"/>
            <a:ext cx="121040" cy="247650"/>
          </a:xfrm>
          <a:prstGeom prst="rect">
            <a:avLst/>
          </a:prstGeom>
          <a:solidFill>
            <a:srgbClr val="426D6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24959047"/>
      </p:ext>
    </p:extLst>
  </p:cSld>
  <p:clrMap bg1="lt1" tx1="dk1" bg2="lt2" tx2="dk2" accent1="accent1" accent2="accent2" accent3="accent3" accent4="accent4" accent5="accent5" accent6="accent6" hlink="hlink" folHlink="folHlink"/>
  <p:sldLayoutIdLst>
    <p:sldLayoutId id="2147483703" r:id="rId1"/>
    <p:sldLayoutId id="2147483680" r:id="rId2"/>
    <p:sldLayoutId id="2147483679" r:id="rId3"/>
    <p:sldLayoutId id="2147483704" r:id="rId4"/>
    <p:sldLayoutId id="2147483677" r:id="rId5"/>
    <p:sldLayoutId id="2147483708" r:id="rId6"/>
    <p:sldLayoutId id="2147483678" r:id="rId7"/>
    <p:sldLayoutId id="2147483682" r:id="rId8"/>
    <p:sldLayoutId id="2147483702" r:id="rId9"/>
  </p:sldLayoutIdLst>
  <p:txStyles>
    <p:title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tx1"/>
          </a:solidFill>
          <a:latin typeface="+mn-lt"/>
          <a:ea typeface="+mn-ea"/>
          <a:cs typeface="+mn-cs"/>
        </a:defRPr>
      </a:lvl1pPr>
      <a:lvl2pPr marL="288000" indent="-2880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2pPr>
      <a:lvl3pPr marL="576000" indent="-2880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Arial" panose="020B0604020202020204" pitchFamily="34" charset="0"/>
        <a:buNone/>
        <a:defRPr sz="1600" kern="1200" cap="all" baseline="0">
          <a:solidFill>
            <a:schemeClr val="tx1"/>
          </a:solidFill>
          <a:latin typeface="Source Sans Pro Light" panose="020B0403030403020204" pitchFamily="34" charset="0"/>
          <a:ea typeface="Source Sans Pro Light" panose="020B0403030403020204" pitchFamily="34" charset="0"/>
          <a:cs typeface="+mn-cs"/>
        </a:defRPr>
      </a:lvl4pPr>
      <a:lvl5pPr marL="288000" indent="-288000" algn="l" defTabSz="914400" rtl="0" eaLnBrk="1" latinLnBrk="0" hangingPunct="1">
        <a:lnSpc>
          <a:spcPct val="100000"/>
        </a:lnSpc>
        <a:spcBef>
          <a:spcPts val="0"/>
        </a:spcBef>
        <a:spcAft>
          <a:spcPts val="1200"/>
        </a:spcAft>
        <a:buFont typeface="+mj-lt"/>
        <a:buAutoNum type="arabicPeriod"/>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65">
          <p15:clr>
            <a:srgbClr val="F26B43"/>
          </p15:clr>
        </p15:guide>
        <p15:guide id="4" pos="5745">
          <p15:clr>
            <a:srgbClr val="F26B43"/>
          </p15:clr>
        </p15:guide>
        <p15:guide id="5" orient="horz" pos="1026">
          <p15:clr>
            <a:srgbClr val="F26B43"/>
          </p15:clr>
        </p15:guide>
        <p15:guide id="6" orient="horz" pos="3294">
          <p15:clr>
            <a:srgbClr val="F26B43"/>
          </p15:clr>
        </p15:guide>
        <p15:guide id="7" orient="horz" pos="550">
          <p15:clr>
            <a:srgbClr val="F26B43"/>
          </p15:clr>
        </p15:guide>
        <p15:guide id="8" pos="56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080000" y="864000"/>
            <a:ext cx="7848000" cy="360000"/>
          </a:xfrm>
          <a:prstGeom prst="rect">
            <a:avLst/>
          </a:prstGeom>
        </p:spPr>
        <p:txBody>
          <a:bodyPr vert="horz" lIns="0" tIns="0" rIns="0" bIns="0" rtlCol="0" anchor="t" anchorCtr="0">
            <a:noAutofit/>
          </a:bodyPr>
          <a:lstStyle/>
          <a:p>
            <a:r>
              <a:rPr lang="nl-NL"/>
              <a:t>Klik om de stijl te bewerken</a:t>
            </a:r>
          </a:p>
        </p:txBody>
      </p:sp>
      <p:sp>
        <p:nvSpPr>
          <p:cNvPr id="3" name="Tijdelijke aanduiding voor tekst 2"/>
          <p:cNvSpPr>
            <a:spLocks noGrp="1"/>
          </p:cNvSpPr>
          <p:nvPr>
            <p:ph type="body" idx="1"/>
          </p:nvPr>
        </p:nvSpPr>
        <p:spPr>
          <a:xfrm>
            <a:off x="1079999" y="1908580"/>
            <a:ext cx="7848000" cy="3563420"/>
          </a:xfrm>
          <a:prstGeom prst="rect">
            <a:avLst/>
          </a:prstGeom>
        </p:spPr>
        <p:txBody>
          <a:bodyPr vert="horz" lIns="0" tIns="0" rIns="0" bIns="0" rtlCol="0">
            <a:noAutofit/>
          </a:bodyPr>
          <a:lstStyle/>
          <a:p>
            <a:pPr lvl="0"/>
            <a:r>
              <a:rPr lang="nl-NL"/>
              <a:t>Klik om een tekst toe te voegen. Zie de pagina met tips voor het kiezen van een andere tekstopmaak. </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942823"/>
            <a:ext cx="2743200" cy="365125"/>
          </a:xfrm>
          <a:prstGeom prst="rect">
            <a:avLst/>
          </a:prstGeom>
        </p:spPr>
        <p:txBody>
          <a:bodyPr vert="horz" lIns="0" tIns="0" rIns="0" bIns="0" rtlCol="0" anchor="ctr">
            <a:noAutofit/>
          </a:bodyPr>
          <a:lstStyle>
            <a:lvl1pPr algn="l">
              <a:defRPr sz="1200">
                <a:solidFill>
                  <a:schemeClr val="tx1">
                    <a:tint val="75000"/>
                  </a:schemeClr>
                </a:solidFill>
              </a:defRPr>
            </a:lvl1pPr>
          </a:lstStyle>
          <a:p>
            <a:fld id="{0C500699-B56B-4B57-A1DB-EDAA374C8D0F}" type="datetimeFigureOut">
              <a:rPr lang="nl-NL" smtClean="0"/>
              <a:t>15-6-2026</a:t>
            </a:fld>
            <a:endParaRPr lang="nl-NL"/>
          </a:p>
        </p:txBody>
      </p:sp>
      <p:sp>
        <p:nvSpPr>
          <p:cNvPr id="5" name="Tijdelijke aanduiding voor voettekst 4"/>
          <p:cNvSpPr>
            <a:spLocks noGrp="1"/>
          </p:cNvSpPr>
          <p:nvPr>
            <p:ph type="ftr" sz="quarter" idx="3"/>
          </p:nvPr>
        </p:nvSpPr>
        <p:spPr>
          <a:xfrm>
            <a:off x="4038600" y="6942823"/>
            <a:ext cx="4114800" cy="365125"/>
          </a:xfrm>
          <a:prstGeom prst="rect">
            <a:avLst/>
          </a:prstGeom>
        </p:spPr>
        <p:txBody>
          <a:bodyPr vert="horz" lIns="0" tIns="0" rIns="0" bIns="0" rtlCol="0" anchor="ctr">
            <a:noAutofit/>
          </a:bodyP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10615086" y="6492875"/>
            <a:ext cx="347502" cy="365125"/>
          </a:xfrm>
          <a:prstGeom prst="rect">
            <a:avLst/>
          </a:prstGeom>
        </p:spPr>
        <p:txBody>
          <a:bodyPr vert="horz" lIns="0" tIns="0" rIns="0" bIns="0" rtlCol="0" anchor="ctr">
            <a:noAutofit/>
          </a:bodyPr>
          <a:lstStyle>
            <a:lvl1pPr algn="ctr">
              <a:defRPr sz="1200">
                <a:solidFill>
                  <a:schemeClr val="tx1">
                    <a:tint val="75000"/>
                  </a:schemeClr>
                </a:solidFill>
              </a:defRPr>
            </a:lvl1pPr>
          </a:lstStyle>
          <a:p>
            <a:fld id="{C29DC087-FE3C-4A49-A032-2EF798F57C7B}" type="slidenum">
              <a:rPr lang="nl-NL" smtClean="0"/>
              <a:pPr/>
              <a:t>‹nr.›</a:t>
            </a:fld>
            <a:endParaRPr lang="nl-NL"/>
          </a:p>
        </p:txBody>
      </p:sp>
      <p:pic>
        <p:nvPicPr>
          <p:cNvPr id="18" name="Graphic 17">
            <a:extLst>
              <a:ext uri="{FF2B5EF4-FFF2-40B4-BE49-F238E27FC236}">
                <a16:creationId xmlns:a16="http://schemas.microsoft.com/office/drawing/2014/main" id="{42A85C21-7B19-4C0C-89AC-CE6D862DB2C6}"/>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3914" y="6183551"/>
            <a:ext cx="1936800" cy="561815"/>
          </a:xfrm>
          <a:prstGeom prst="rect">
            <a:avLst/>
          </a:prstGeom>
        </p:spPr>
      </p:pic>
      <p:sp>
        <p:nvSpPr>
          <p:cNvPr id="7" name="Rechthoek 6">
            <a:extLst>
              <a:ext uri="{FF2B5EF4-FFF2-40B4-BE49-F238E27FC236}">
                <a16:creationId xmlns:a16="http://schemas.microsoft.com/office/drawing/2014/main" id="{84A8B7A4-F2B0-403D-57EB-DDBC806108E4}"/>
              </a:ext>
            </a:extLst>
          </p:cNvPr>
          <p:cNvSpPr/>
          <p:nvPr userDrawn="1"/>
        </p:nvSpPr>
        <p:spPr>
          <a:xfrm>
            <a:off x="10333448" y="-352043"/>
            <a:ext cx="121040" cy="247650"/>
          </a:xfrm>
          <a:prstGeom prst="rect">
            <a:avLst/>
          </a:prstGeom>
          <a:solidFill>
            <a:srgbClr val="CFD1B8"/>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F7227762-F3FA-A165-AFF8-B3BEB30A94A8}"/>
              </a:ext>
            </a:extLst>
          </p:cNvPr>
          <p:cNvSpPr/>
          <p:nvPr userDrawn="1"/>
        </p:nvSpPr>
        <p:spPr>
          <a:xfrm>
            <a:off x="10507199" y="-352043"/>
            <a:ext cx="121040" cy="247650"/>
          </a:xfrm>
          <a:prstGeom prst="rect">
            <a:avLst/>
          </a:prstGeom>
          <a:solidFill>
            <a:srgbClr val="64B2BE"/>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3711CFF0-D69D-D6B1-E68A-1438962B896A}"/>
              </a:ext>
            </a:extLst>
          </p:cNvPr>
          <p:cNvSpPr/>
          <p:nvPr userDrawn="1"/>
        </p:nvSpPr>
        <p:spPr>
          <a:xfrm>
            <a:off x="10854701" y="-352043"/>
            <a:ext cx="121040" cy="247650"/>
          </a:xfrm>
          <a:prstGeom prst="rect">
            <a:avLst/>
          </a:prstGeom>
          <a:solidFill>
            <a:srgbClr val="A7C38D"/>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81ED6CEA-3F44-3864-C017-734941947694}"/>
              </a:ext>
            </a:extLst>
          </p:cNvPr>
          <p:cNvSpPr/>
          <p:nvPr userDrawn="1"/>
        </p:nvSpPr>
        <p:spPr>
          <a:xfrm>
            <a:off x="11375954" y="-352043"/>
            <a:ext cx="121040" cy="247650"/>
          </a:xfrm>
          <a:prstGeom prst="rect">
            <a:avLst/>
          </a:prstGeom>
          <a:solidFill>
            <a:srgbClr val="B8B285"/>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2A051143-A66B-296A-9E44-0C36FAE7A615}"/>
              </a:ext>
            </a:extLst>
          </p:cNvPr>
          <p:cNvSpPr/>
          <p:nvPr userDrawn="1"/>
        </p:nvSpPr>
        <p:spPr>
          <a:xfrm>
            <a:off x="11549705" y="-352043"/>
            <a:ext cx="121040" cy="247650"/>
          </a:xfrm>
          <a:prstGeom prst="rect">
            <a:avLst/>
          </a:prstGeom>
          <a:solidFill>
            <a:srgbClr val="0F889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345A21F1-B129-9ED2-8F78-0610B36CA44E}"/>
              </a:ext>
            </a:extLst>
          </p:cNvPr>
          <p:cNvSpPr/>
          <p:nvPr userDrawn="1"/>
        </p:nvSpPr>
        <p:spPr>
          <a:xfrm>
            <a:off x="11897208" y="-352043"/>
            <a:ext cx="121040" cy="247650"/>
          </a:xfrm>
          <a:prstGeom prst="rect">
            <a:avLst/>
          </a:prstGeom>
          <a:solidFill>
            <a:srgbClr val="EF463E"/>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FE9A1D39-23F4-260C-3E83-B9095D1DB6FD}"/>
              </a:ext>
            </a:extLst>
          </p:cNvPr>
          <p:cNvSpPr/>
          <p:nvPr userDrawn="1"/>
        </p:nvSpPr>
        <p:spPr>
          <a:xfrm>
            <a:off x="11723456" y="-352043"/>
            <a:ext cx="121040" cy="247650"/>
          </a:xfrm>
          <a:prstGeom prst="rect">
            <a:avLst/>
          </a:prstGeom>
          <a:solidFill>
            <a:srgbClr val="E6DB9C"/>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A35C6F43-0180-FA5B-9603-D938B9DE7895}"/>
              </a:ext>
            </a:extLst>
          </p:cNvPr>
          <p:cNvSpPr/>
          <p:nvPr userDrawn="1"/>
        </p:nvSpPr>
        <p:spPr>
          <a:xfrm>
            <a:off x="10680950" y="-352043"/>
            <a:ext cx="121040" cy="247650"/>
          </a:xfrm>
          <a:prstGeom prst="rect">
            <a:avLst/>
          </a:prstGeom>
          <a:solidFill>
            <a:srgbClr val="DECA77"/>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6602E97-A37A-DB27-685E-4062FAD0BA4D}"/>
              </a:ext>
            </a:extLst>
          </p:cNvPr>
          <p:cNvSpPr/>
          <p:nvPr userDrawn="1"/>
        </p:nvSpPr>
        <p:spPr>
          <a:xfrm>
            <a:off x="11028452" y="-352043"/>
            <a:ext cx="121040" cy="247650"/>
          </a:xfrm>
          <a:prstGeom prst="rect">
            <a:avLst/>
          </a:prstGeom>
          <a:solidFill>
            <a:srgbClr val="BCD4D6"/>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58BBBE36-92F4-539F-C3BB-C06E005BCF7A}"/>
              </a:ext>
            </a:extLst>
          </p:cNvPr>
          <p:cNvSpPr/>
          <p:nvPr userDrawn="1"/>
        </p:nvSpPr>
        <p:spPr>
          <a:xfrm>
            <a:off x="11202203" y="-352043"/>
            <a:ext cx="121040" cy="247650"/>
          </a:xfrm>
          <a:prstGeom prst="rect">
            <a:avLst/>
          </a:prstGeom>
          <a:solidFill>
            <a:srgbClr val="81A7BB"/>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408A6C81-071E-9CEB-2B2F-FFBB51B215C5}"/>
              </a:ext>
            </a:extLst>
          </p:cNvPr>
          <p:cNvSpPr/>
          <p:nvPr userDrawn="1"/>
        </p:nvSpPr>
        <p:spPr>
          <a:xfrm>
            <a:off x="9637107" y="-352043"/>
            <a:ext cx="121040" cy="247650"/>
          </a:xfrm>
          <a:prstGeom prst="rect">
            <a:avLst/>
          </a:prstGeom>
          <a:solidFill>
            <a:srgbClr val="2A312D"/>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B222385F-EE77-8A2E-218E-FDEBFB966E3E}"/>
              </a:ext>
            </a:extLst>
          </p:cNvPr>
          <p:cNvSpPr/>
          <p:nvPr userDrawn="1"/>
        </p:nvSpPr>
        <p:spPr>
          <a:xfrm>
            <a:off x="9810858" y="-352043"/>
            <a:ext cx="121040" cy="247650"/>
          </a:xfrm>
          <a:prstGeom prst="rect">
            <a:avLst/>
          </a:prstGeom>
          <a:solidFill>
            <a:schemeClr val="tx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C921336-31A6-3827-25C1-D12667728AC0}"/>
              </a:ext>
            </a:extLst>
          </p:cNvPr>
          <p:cNvSpPr/>
          <p:nvPr userDrawn="1"/>
        </p:nvSpPr>
        <p:spPr>
          <a:xfrm>
            <a:off x="10158361" y="-352043"/>
            <a:ext cx="121040" cy="247650"/>
          </a:xfrm>
          <a:prstGeom prst="rect">
            <a:avLst/>
          </a:prstGeom>
          <a:solidFill>
            <a:srgbClr val="00637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91A9C87C-108D-2DF5-B953-4D31E5003572}"/>
              </a:ext>
            </a:extLst>
          </p:cNvPr>
          <p:cNvSpPr/>
          <p:nvPr userDrawn="1"/>
        </p:nvSpPr>
        <p:spPr>
          <a:xfrm>
            <a:off x="9984609" y="-352043"/>
            <a:ext cx="121040" cy="247650"/>
          </a:xfrm>
          <a:prstGeom prst="rect">
            <a:avLst/>
          </a:prstGeom>
          <a:solidFill>
            <a:srgbClr val="C8102E"/>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3162E57D-0C8C-2DB1-4298-B854263FA36A}"/>
              </a:ext>
            </a:extLst>
          </p:cNvPr>
          <p:cNvSpPr/>
          <p:nvPr userDrawn="1"/>
        </p:nvSpPr>
        <p:spPr>
          <a:xfrm>
            <a:off x="9289605" y="-352043"/>
            <a:ext cx="121040" cy="247650"/>
          </a:xfrm>
          <a:prstGeom prst="rect">
            <a:avLst/>
          </a:prstGeom>
          <a:solidFill>
            <a:schemeClr val="bg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3" name="Rechthoek 22">
            <a:extLst>
              <a:ext uri="{FF2B5EF4-FFF2-40B4-BE49-F238E27FC236}">
                <a16:creationId xmlns:a16="http://schemas.microsoft.com/office/drawing/2014/main" id="{3D619C0A-2264-AA55-B2F5-2515A16DD6A2}"/>
              </a:ext>
            </a:extLst>
          </p:cNvPr>
          <p:cNvSpPr/>
          <p:nvPr userDrawn="1"/>
        </p:nvSpPr>
        <p:spPr>
          <a:xfrm>
            <a:off x="9463356" y="-352043"/>
            <a:ext cx="121040" cy="247650"/>
          </a:xfrm>
          <a:prstGeom prst="rect">
            <a:avLst/>
          </a:prstGeom>
          <a:solidFill>
            <a:srgbClr val="BBC6C4"/>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EF41EF01-FC01-6E38-2C97-53A544C180BF}"/>
              </a:ext>
            </a:extLst>
          </p:cNvPr>
          <p:cNvSpPr/>
          <p:nvPr userDrawn="1"/>
        </p:nvSpPr>
        <p:spPr>
          <a:xfrm>
            <a:off x="12070960" y="-352043"/>
            <a:ext cx="121040" cy="247650"/>
          </a:xfrm>
          <a:prstGeom prst="rect">
            <a:avLst/>
          </a:prstGeom>
          <a:solidFill>
            <a:srgbClr val="426D6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58340572"/>
      </p:ext>
    </p:extLst>
  </p:cSld>
  <p:clrMap bg1="lt1" tx1="dk1" bg2="lt2" tx2="dk2" accent1="accent1" accent2="accent2" accent3="accent3" accent4="accent4" accent5="accent5" accent6="accent6" hlink="hlink" folHlink="folHlink"/>
  <p:sldLayoutIdLst>
    <p:sldLayoutId id="2147483695" r:id="rId1"/>
    <p:sldLayoutId id="2147483699" r:id="rId2"/>
    <p:sldLayoutId id="2147483692" r:id="rId3"/>
    <p:sldLayoutId id="2147483700" r:id="rId4"/>
    <p:sldLayoutId id="2147483701" r:id="rId5"/>
    <p:sldLayoutId id="2147483710" r:id="rId6"/>
    <p:sldLayoutId id="2147483711" r:id="rId7"/>
  </p:sldLayoutIdLst>
  <p:txStyles>
    <p:title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bg1"/>
          </a:solidFill>
          <a:latin typeface="+mn-lt"/>
          <a:ea typeface="+mn-ea"/>
          <a:cs typeface="+mn-cs"/>
        </a:defRPr>
      </a:lvl1pPr>
      <a:lvl2pPr marL="288000" indent="-2880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bg1"/>
          </a:solidFill>
          <a:latin typeface="+mn-lt"/>
          <a:ea typeface="+mn-ea"/>
          <a:cs typeface="+mn-cs"/>
        </a:defRPr>
      </a:lvl2pPr>
      <a:lvl3pPr marL="576000" indent="-2880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00000"/>
        </a:lnSpc>
        <a:spcBef>
          <a:spcPts val="0"/>
        </a:spcBef>
        <a:spcAft>
          <a:spcPts val="1200"/>
        </a:spcAft>
        <a:buFont typeface="Arial" panose="020B0604020202020204" pitchFamily="34" charset="0"/>
        <a:buNone/>
        <a:defRPr sz="1600" kern="1200" cap="all" baseline="0">
          <a:solidFill>
            <a:schemeClr val="bg1"/>
          </a:solidFill>
          <a:latin typeface="Source Sans Pro Light" panose="020B0403030403020204" pitchFamily="34" charset="0"/>
          <a:ea typeface="Source Sans Pro Light" panose="020B0403030403020204" pitchFamily="34" charset="0"/>
          <a:cs typeface="+mn-cs"/>
        </a:defRPr>
      </a:lvl4pPr>
      <a:lvl5pPr marL="288000" indent="-288000" algn="l" defTabSz="914400" rtl="0" eaLnBrk="1" latinLnBrk="0" hangingPunct="1">
        <a:lnSpc>
          <a:spcPct val="100000"/>
        </a:lnSpc>
        <a:spcBef>
          <a:spcPts val="0"/>
        </a:spcBef>
        <a:spcAft>
          <a:spcPts val="1200"/>
        </a:spcAft>
        <a:buFont typeface="+mj-lt"/>
        <a:buAutoNum type="arabicPeriod"/>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65">
          <p15:clr>
            <a:srgbClr val="F26B43"/>
          </p15:clr>
        </p15:guide>
        <p15:guide id="4" pos="5745">
          <p15:clr>
            <a:srgbClr val="F26B43"/>
          </p15:clr>
        </p15:guide>
        <p15:guide id="5" orient="horz" pos="1026">
          <p15:clr>
            <a:srgbClr val="F26B43"/>
          </p15:clr>
        </p15:guide>
        <p15:guide id="6" orient="horz" pos="3294">
          <p15:clr>
            <a:srgbClr val="F26B43"/>
          </p15:clr>
        </p15:guide>
        <p15:guide id="7" orient="horz" pos="550">
          <p15:clr>
            <a:srgbClr val="F26B43"/>
          </p15:clr>
        </p15:guide>
        <p15:guide id="8" pos="56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36FF4DB-C5B3-452A-8CA5-264484940F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1AC7A1C-3770-4F94-97DA-553F9B685D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3FF975F-41E2-4065-A61D-3B73B5DCE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D21703-43A3-40FE-B044-70973687A50D}" type="datetimeFigureOut">
              <a:rPr lang="nl-NL" smtClean="0"/>
              <a:t>15-6-2026</a:t>
            </a:fld>
            <a:endParaRPr lang="nl-NL"/>
          </a:p>
        </p:txBody>
      </p:sp>
      <p:sp>
        <p:nvSpPr>
          <p:cNvPr id="5" name="Tijdelijke aanduiding voor voettekst 4">
            <a:extLst>
              <a:ext uri="{FF2B5EF4-FFF2-40B4-BE49-F238E27FC236}">
                <a16:creationId xmlns:a16="http://schemas.microsoft.com/office/drawing/2014/main" id="{67A03FB6-CA0D-428C-8E38-1DAE48A39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57DB07F-922E-4005-9B46-ADCFB7B154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06067-6603-453F-A7A4-80CF8080DF06}" type="slidenum">
              <a:rPr lang="nl-NL" smtClean="0"/>
              <a:t>‹nr.›</a:t>
            </a:fld>
            <a:endParaRPr lang="nl-NL"/>
          </a:p>
        </p:txBody>
      </p:sp>
    </p:spTree>
    <p:extLst>
      <p:ext uri="{BB962C8B-B14F-4D97-AF65-F5344CB8AC3E}">
        <p14:creationId xmlns:p14="http://schemas.microsoft.com/office/powerpoint/2010/main" val="356887245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50.CC155890"/><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51.511393A0"/><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38.png"/><Relationship Id="rId4" Type="http://schemas.openxmlformats.org/officeDocument/2006/relationships/hyperlink" Target="http://www.zuidas.nl/" TargetMode="External"/></Relationships>
</file>

<file path=ppt/slides/_rels/slide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10" Type="http://schemas.openxmlformats.org/officeDocument/2006/relationships/customXml" Target="../ink/ink3.xml"/><Relationship Id="rId4" Type="http://schemas.openxmlformats.org/officeDocument/2006/relationships/customXml" Target="../ink/ink1.xml"/><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hyperlink" Target="http://www.zuidas.nl/" TargetMode="External"/><Relationship Id="rId2" Type="http://schemas.openxmlformats.org/officeDocument/2006/relationships/notesSlide" Target="../notesSlides/notesSlide17.xml"/><Relationship Id="rId1" Type="http://schemas.openxmlformats.org/officeDocument/2006/relationships/slideLayout" Target="../slideLayouts/slideLayout32.xml"/><Relationship Id="rId5" Type="http://schemas.openxmlformats.org/officeDocument/2006/relationships/image" Target="../media/image53.jpe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hyperlink" Target="mailto:lotte.evers@amsterdam.nl" TargetMode="Externa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to van een 3-d visualisatie van paltrok">
            <a:extLst>
              <a:ext uri="{FF2B5EF4-FFF2-40B4-BE49-F238E27FC236}">
                <a16:creationId xmlns:a16="http://schemas.microsoft.com/office/drawing/2014/main" id="{01DF509E-993B-4368-F580-45720610E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493" b="5720"/>
          <a:stretch>
            <a:fillRect/>
          </a:stretch>
        </p:blipFill>
        <p:spPr bwMode="auto">
          <a:xfrm>
            <a:off x="20" y="10"/>
            <a:ext cx="12191980" cy="6857990"/>
          </a:xfrm>
          <a:prstGeom prst="rect">
            <a:avLst/>
          </a:prstGeom>
          <a:solidFill>
            <a:srgbClr val="FFFFFF"/>
          </a:solidFill>
        </p:spPr>
      </p:pic>
      <p:pic>
        <p:nvPicPr>
          <p:cNvPr id="7" name="Afbeelding 6">
            <a:extLst>
              <a:ext uri="{FF2B5EF4-FFF2-40B4-BE49-F238E27FC236}">
                <a16:creationId xmlns:a16="http://schemas.microsoft.com/office/drawing/2014/main" id="{2C4244DB-7084-FDBD-2852-383FC41BC895}"/>
              </a:ext>
            </a:extLst>
          </p:cNvPr>
          <p:cNvPicPr>
            <a:picLocks noChangeAspect="1"/>
          </p:cNvPicPr>
          <p:nvPr/>
        </p:nvPicPr>
        <p:blipFill>
          <a:blip r:embed="rId4"/>
          <a:stretch>
            <a:fillRect/>
          </a:stretch>
        </p:blipFill>
        <p:spPr>
          <a:xfrm>
            <a:off x="0" y="0"/>
            <a:ext cx="12224148" cy="7239000"/>
          </a:xfrm>
          <a:prstGeom prst="rect">
            <a:avLst/>
          </a:prstGeom>
        </p:spPr>
      </p:pic>
      <p:pic>
        <p:nvPicPr>
          <p:cNvPr id="6" name="Afbeelding 5" descr="Afbeelding met illustratie, persoon, kleding, tekenfilm&#10;&#10;Door AI gegenereerde inhoud is mogelijk onjuist.">
            <a:extLst>
              <a:ext uri="{FF2B5EF4-FFF2-40B4-BE49-F238E27FC236}">
                <a16:creationId xmlns:a16="http://schemas.microsoft.com/office/drawing/2014/main" id="{E39674CA-FFBB-3EA5-9D46-C8BC76475E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5971" y="2717986"/>
            <a:ext cx="5492554" cy="5492554"/>
          </a:xfrm>
          <a:prstGeom prst="rect">
            <a:avLst/>
          </a:prstGeom>
        </p:spPr>
      </p:pic>
      <p:sp>
        <p:nvSpPr>
          <p:cNvPr id="10" name="Text Placeholder 2">
            <a:extLst>
              <a:ext uri="{FF2B5EF4-FFF2-40B4-BE49-F238E27FC236}">
                <a16:creationId xmlns:a16="http://schemas.microsoft.com/office/drawing/2014/main" id="{BAF4C9D4-03CD-4859-953A-B6807ACC6F01}"/>
              </a:ext>
            </a:extLst>
          </p:cNvPr>
          <p:cNvSpPr>
            <a:spLocks noGrp="1"/>
          </p:cNvSpPr>
          <p:nvPr>
            <p:ph type="body" sz="quarter" idx="13"/>
          </p:nvPr>
        </p:nvSpPr>
        <p:spPr>
          <a:xfrm>
            <a:off x="1" y="276224"/>
            <a:ext cx="4724399" cy="1266825"/>
          </a:xfrm>
          <a:solidFill>
            <a:srgbClr val="426D61"/>
          </a:solidFill>
          <a:ln>
            <a:solidFill>
              <a:srgbClr val="426D61"/>
            </a:solidFill>
          </a:ln>
        </p:spPr>
        <p:txBody>
          <a:bodyPr/>
          <a:lstStyle/>
          <a:p>
            <a:pPr algn="ctr"/>
            <a:r>
              <a:rPr lang="nl-NL" sz="3600" dirty="0"/>
              <a:t>Welkom, nieuwe bewoners van </a:t>
            </a:r>
            <a:r>
              <a:rPr lang="nl-NL" sz="3600" dirty="0" err="1"/>
              <a:t>Ravelly</a:t>
            </a:r>
            <a:r>
              <a:rPr lang="nl-NL" sz="3600" dirty="0"/>
              <a:t>! </a:t>
            </a:r>
            <a:endParaRPr lang="en-US" sz="3600" dirty="0"/>
          </a:p>
        </p:txBody>
      </p:sp>
    </p:spTree>
    <p:extLst>
      <p:ext uri="{BB962C8B-B14F-4D97-AF65-F5344CB8AC3E}">
        <p14:creationId xmlns:p14="http://schemas.microsoft.com/office/powerpoint/2010/main" val="1710971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Luchtfotografie, lucht, buitenshuis, Vogelperspectief&#10;&#10;Door AI gegenereerde inhoud is mogelijk onjuist.">
            <a:extLst>
              <a:ext uri="{FF2B5EF4-FFF2-40B4-BE49-F238E27FC236}">
                <a16:creationId xmlns:a16="http://schemas.microsoft.com/office/drawing/2014/main" id="{86B8406A-520B-C4BD-1886-BE874479AD05}"/>
              </a:ext>
            </a:extLst>
          </p:cNvPr>
          <p:cNvPicPr>
            <a:picLocks noChangeAspect="1"/>
          </p:cNvPicPr>
          <p:nvPr/>
        </p:nvPicPr>
        <p:blipFill>
          <a:blip r:embed="rId3"/>
          <a:srcRect t="7446"/>
          <a:stretch>
            <a:fillRect/>
          </a:stretch>
        </p:blipFill>
        <p:spPr>
          <a:xfrm rot="-180000">
            <a:off x="-301386" y="-157142"/>
            <a:ext cx="12851544" cy="7208051"/>
          </a:xfrm>
          <a:prstGeom prst="rect">
            <a:avLst/>
          </a:prstGeom>
        </p:spPr>
      </p:pic>
      <p:sp>
        <p:nvSpPr>
          <p:cNvPr id="10" name="Tijdelijke aanduiding voor tekst 2">
            <a:extLst>
              <a:ext uri="{FF2B5EF4-FFF2-40B4-BE49-F238E27FC236}">
                <a16:creationId xmlns:a16="http://schemas.microsoft.com/office/drawing/2014/main" id="{6A747018-FEB7-4AD0-9F00-7756AF5BF294}"/>
              </a:ext>
            </a:extLst>
          </p:cNvPr>
          <p:cNvSpPr txBox="1">
            <a:spLocks/>
          </p:cNvSpPr>
          <p:nvPr/>
        </p:nvSpPr>
        <p:spPr>
          <a:xfrm>
            <a:off x="9463252" y="177407"/>
            <a:ext cx="2543503" cy="626556"/>
          </a:xfrm>
          <a:prstGeom prst="rect">
            <a:avLst/>
          </a:prstGeom>
          <a:solidFill>
            <a:srgbClr val="FFFF00"/>
          </a:solidFill>
          <a:ln>
            <a:solidFill>
              <a:schemeClr val="tx1"/>
            </a:solidFill>
          </a:ln>
        </p:spPr>
        <p:txBody>
          <a:bodyPr vert="horz" lIns="0" tIns="0" rIns="0" bIns="0" rtlCol="0" anchor="t">
            <a:noAutofit/>
          </a:bodyPr>
          <a:lstStyle>
            <a:lvl1pPr marL="0" indent="0" algn="l" defTabSz="914400" rtl="0" eaLnBrk="1" latinLnBrk="0" hangingPunct="1">
              <a:spcBef>
                <a:spcPts val="0"/>
              </a:spcBef>
              <a:buFont typeface="Arial" panose="020B0604020202020204" pitchFamily="34" charset="0"/>
              <a:buNone/>
              <a:defRPr sz="2200" b="1"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nl-NL" sz="4000" b="0" dirty="0">
                <a:latin typeface="Calibri"/>
                <a:ea typeface="Calibri"/>
                <a:cs typeface="Calibri"/>
              </a:rPr>
              <a:t>Zuidas 2002</a:t>
            </a:r>
          </a:p>
        </p:txBody>
      </p:sp>
    </p:spTree>
    <p:extLst>
      <p:ext uri="{BB962C8B-B14F-4D97-AF65-F5344CB8AC3E}">
        <p14:creationId xmlns:p14="http://schemas.microsoft.com/office/powerpoint/2010/main" val="11600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D80C1-3122-6B3C-45AB-8D72B1FC9033}"/>
            </a:ext>
          </a:extLst>
        </p:cNvPr>
        <p:cNvGrpSpPr/>
        <p:nvPr/>
      </p:nvGrpSpPr>
      <p:grpSpPr>
        <a:xfrm>
          <a:off x="0" y="0"/>
          <a:ext cx="0" cy="0"/>
          <a:chOff x="0" y="0"/>
          <a:chExt cx="0" cy="0"/>
        </a:xfrm>
      </p:grpSpPr>
      <p:pic>
        <p:nvPicPr>
          <p:cNvPr id="3" name="Afbeelding 2" descr="Afbeelding met buitenshuis, Luchtfotografie, Vogelperspectief, lucht&#10;&#10;Door AI gegenereerde inhoud is mogelijk onjuist.">
            <a:extLst>
              <a:ext uri="{FF2B5EF4-FFF2-40B4-BE49-F238E27FC236}">
                <a16:creationId xmlns:a16="http://schemas.microsoft.com/office/drawing/2014/main" id="{97FB8D5D-2194-D811-5EBC-C950519BB6E4}"/>
              </a:ext>
            </a:extLst>
          </p:cNvPr>
          <p:cNvPicPr>
            <a:picLocks noChangeAspect="1"/>
          </p:cNvPicPr>
          <p:nvPr/>
        </p:nvPicPr>
        <p:blipFill>
          <a:blip r:embed="rId3">
            <a:extLst>
              <a:ext uri="{28A0092B-C50C-407E-A947-70E740481C1C}">
                <a14:useLocalDpi xmlns:a14="http://schemas.microsoft.com/office/drawing/2010/main" val="0"/>
              </a:ext>
            </a:extLst>
          </a:blip>
          <a:srcRect t="14611"/>
          <a:stretch>
            <a:fillRect/>
          </a:stretch>
        </p:blipFill>
        <p:spPr>
          <a:xfrm>
            <a:off x="0" y="0"/>
            <a:ext cx="12192000" cy="6858000"/>
          </a:xfrm>
          <a:prstGeom prst="rect">
            <a:avLst/>
          </a:prstGeom>
        </p:spPr>
      </p:pic>
      <p:sp>
        <p:nvSpPr>
          <p:cNvPr id="2" name="Tijdelijke aanduiding voor tekst 2">
            <a:extLst>
              <a:ext uri="{FF2B5EF4-FFF2-40B4-BE49-F238E27FC236}">
                <a16:creationId xmlns:a16="http://schemas.microsoft.com/office/drawing/2014/main" id="{33D49518-93D3-2585-7767-CA538F610CEB}"/>
              </a:ext>
            </a:extLst>
          </p:cNvPr>
          <p:cNvSpPr txBox="1">
            <a:spLocks/>
          </p:cNvSpPr>
          <p:nvPr/>
        </p:nvSpPr>
        <p:spPr>
          <a:xfrm>
            <a:off x="9501352" y="177407"/>
            <a:ext cx="2543503" cy="626556"/>
          </a:xfrm>
          <a:prstGeom prst="rect">
            <a:avLst/>
          </a:prstGeom>
          <a:solidFill>
            <a:srgbClr val="FFFF00"/>
          </a:solidFill>
          <a:ln>
            <a:solidFill>
              <a:schemeClr val="tx1"/>
            </a:solidFill>
          </a:ln>
        </p:spPr>
        <p:txBody>
          <a:bodyPr vert="horz" lIns="0" tIns="0" rIns="0" bIns="0" rtlCol="0" anchor="t">
            <a:noAutofit/>
          </a:bodyPr>
          <a:lstStyle>
            <a:lvl1pPr marL="0" indent="0" algn="l" defTabSz="914400" rtl="0" eaLnBrk="1" latinLnBrk="0" hangingPunct="1">
              <a:spcBef>
                <a:spcPts val="0"/>
              </a:spcBef>
              <a:buFont typeface="Arial" panose="020B0604020202020204" pitchFamily="34" charset="0"/>
              <a:buNone/>
              <a:defRPr sz="2200" b="1"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nl-NL" sz="4000" b="0" dirty="0">
                <a:latin typeface="Calibri"/>
                <a:ea typeface="Calibri"/>
                <a:cs typeface="Calibri"/>
              </a:rPr>
              <a:t>Zuidas 2025</a:t>
            </a:r>
          </a:p>
        </p:txBody>
      </p:sp>
    </p:spTree>
    <p:extLst>
      <p:ext uri="{BB962C8B-B14F-4D97-AF65-F5344CB8AC3E}">
        <p14:creationId xmlns:p14="http://schemas.microsoft.com/office/powerpoint/2010/main" val="1787082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3">
            <a:extLst>
              <a:ext uri="{FF2B5EF4-FFF2-40B4-BE49-F238E27FC236}">
                <a16:creationId xmlns:a16="http://schemas.microsoft.com/office/drawing/2014/main" id="{81CF31C4-E309-C9E2-713D-064C857DE153}"/>
              </a:ext>
            </a:extLst>
          </p:cNvPr>
          <p:cNvSpPr txBox="1">
            <a:spLocks/>
          </p:cNvSpPr>
          <p:nvPr/>
        </p:nvSpPr>
        <p:spPr>
          <a:xfrm>
            <a:off x="8345214" y="1227647"/>
            <a:ext cx="3385929" cy="2588449"/>
          </a:xfrm>
          <a:prstGeom prst="rect">
            <a:avLst/>
          </a:prstGeom>
          <a:solidFill>
            <a:schemeClr val="bg1"/>
          </a:solidFill>
        </p:spPr>
        <p:txBody>
          <a:bodyPr vert="horz" lIns="0" tIns="0" rIns="0" bIns="0" rtlCol="0">
            <a:normAutofit/>
          </a:bodyPr>
          <a:lstStyle>
            <a:lvl1pPr marL="0" indent="-179705" algn="l" defTabSz="914400" rtl="0" eaLnBrk="1" latinLnBrk="0" hangingPunct="1">
              <a:spcBef>
                <a:spcPts val="0"/>
              </a:spcBef>
              <a:buFont typeface="Arial" panose="020B0604020202020204" pitchFamily="34" charset="0"/>
              <a:buChar char="•"/>
              <a:defRPr sz="2000"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buNone/>
            </a:pPr>
            <a:r>
              <a:rPr lang="nl-NL" u="sng" dirty="0"/>
              <a:t>Reeds gerealiseerd/ bestaand: </a:t>
            </a:r>
            <a:br>
              <a:rPr lang="nl-NL" dirty="0"/>
            </a:br>
            <a:r>
              <a:rPr lang="nl-NL" dirty="0"/>
              <a:t>2.860.000 m2</a:t>
            </a:r>
            <a:endParaRPr lang="nl-NL" dirty="0">
              <a:solidFill>
                <a:srgbClr val="000000"/>
              </a:solidFill>
              <a:latin typeface="Corbel" panose="020B0503020204020204" pitchFamily="34" charset="0"/>
            </a:endParaRPr>
          </a:p>
          <a:p>
            <a:endParaRPr lang="nl-NL" dirty="0"/>
          </a:p>
          <a:p>
            <a:pPr indent="0">
              <a:buNone/>
            </a:pPr>
            <a:r>
              <a:rPr lang="nl-NL" u="sng" dirty="0"/>
              <a:t>Nog te realiseren t/m 2040: </a:t>
            </a:r>
            <a:br>
              <a:rPr lang="nl-NL" dirty="0"/>
            </a:br>
            <a:r>
              <a:rPr lang="nl-NL" dirty="0"/>
              <a:t>1.552.000 m2</a:t>
            </a:r>
            <a:endParaRPr lang="nl-NL" dirty="0">
              <a:solidFill>
                <a:srgbClr val="000000"/>
              </a:solidFill>
              <a:latin typeface="Corbel" panose="020B0503020204020204" pitchFamily="34" charset="0"/>
            </a:endParaRPr>
          </a:p>
          <a:p>
            <a:endParaRPr lang="nl-NL" dirty="0"/>
          </a:p>
          <a:p>
            <a:pPr indent="0">
              <a:buNone/>
            </a:pPr>
            <a:r>
              <a:rPr lang="nl-NL" u="sng" dirty="0"/>
              <a:t>Gepland totaal: </a:t>
            </a:r>
            <a:br>
              <a:rPr lang="nl-NL" dirty="0"/>
            </a:br>
            <a:r>
              <a:rPr lang="nl-NL" dirty="0"/>
              <a:t>4.412.000 m2</a:t>
            </a:r>
            <a:endParaRPr lang="nl-NL" dirty="0">
              <a:solidFill>
                <a:srgbClr val="000000"/>
              </a:solidFill>
              <a:latin typeface="Corbel" panose="020B0503020204020204" pitchFamily="34" charset="0"/>
            </a:endParaRPr>
          </a:p>
        </p:txBody>
      </p:sp>
      <p:pic>
        <p:nvPicPr>
          <p:cNvPr id="3" name="Afbeelding 2" descr="Afbeelding met tekst, visitekaartje, schermopname, Lettertype&#10;&#10;Door AI gegenereerde inhoud is mogelijk onjuist.">
            <a:extLst>
              <a:ext uri="{FF2B5EF4-FFF2-40B4-BE49-F238E27FC236}">
                <a16:creationId xmlns:a16="http://schemas.microsoft.com/office/drawing/2014/main" id="{9E0F1118-A1A1-E7BC-2BE0-D384C06DE52F}"/>
              </a:ext>
            </a:extLst>
          </p:cNvPr>
          <p:cNvPicPr>
            <a:picLocks noChangeAspect="1"/>
          </p:cNvPicPr>
          <p:nvPr/>
        </p:nvPicPr>
        <p:blipFill>
          <a:blip r:embed="rId3"/>
          <a:stretch>
            <a:fillRect/>
          </a:stretch>
        </p:blipFill>
        <p:spPr>
          <a:xfrm>
            <a:off x="273546" y="290625"/>
            <a:ext cx="6617584" cy="6392623"/>
          </a:xfrm>
          <a:prstGeom prst="rect">
            <a:avLst/>
          </a:prstGeom>
          <a:ln>
            <a:solidFill>
              <a:schemeClr val="accent1"/>
            </a:solidFill>
          </a:ln>
        </p:spPr>
      </p:pic>
      <p:sp>
        <p:nvSpPr>
          <p:cNvPr id="6" name="Tijdelijke aanduiding voor tekst 2">
            <a:extLst>
              <a:ext uri="{FF2B5EF4-FFF2-40B4-BE49-F238E27FC236}">
                <a16:creationId xmlns:a16="http://schemas.microsoft.com/office/drawing/2014/main" id="{09037422-45FD-0D51-D5B8-5F1DFFB839AE}"/>
              </a:ext>
            </a:extLst>
          </p:cNvPr>
          <p:cNvSpPr txBox="1">
            <a:spLocks/>
          </p:cNvSpPr>
          <p:nvPr/>
        </p:nvSpPr>
        <p:spPr>
          <a:xfrm>
            <a:off x="8281714" y="202807"/>
            <a:ext cx="3699641" cy="626556"/>
          </a:xfrm>
          <a:prstGeom prst="rect">
            <a:avLst/>
          </a:prstGeom>
          <a:solidFill>
            <a:srgbClr val="FFFF00"/>
          </a:solidFill>
          <a:ln>
            <a:solidFill>
              <a:schemeClr val="tx1"/>
            </a:solidFill>
          </a:ln>
        </p:spPr>
        <p:txBody>
          <a:bodyPr vert="horz" lIns="0" tIns="0" rIns="0" bIns="0" rtlCol="0" anchor="t">
            <a:noAutofit/>
          </a:bodyPr>
          <a:lstStyle>
            <a:lvl1pPr marL="0" indent="0" algn="l" defTabSz="914400" rtl="0" eaLnBrk="1" latinLnBrk="0" hangingPunct="1">
              <a:spcBef>
                <a:spcPts val="0"/>
              </a:spcBef>
              <a:buFont typeface="Arial" panose="020B0604020202020204" pitchFamily="34" charset="0"/>
              <a:buNone/>
              <a:defRPr sz="2200" b="1"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nl-NL" sz="4000" b="0" dirty="0">
                <a:latin typeface="Calibri"/>
                <a:ea typeface="Calibri"/>
                <a:cs typeface="Calibri"/>
              </a:rPr>
              <a:t>Metrages Zuidas</a:t>
            </a:r>
          </a:p>
        </p:txBody>
      </p:sp>
      <p:sp>
        <p:nvSpPr>
          <p:cNvPr id="2" name="Tijdelijke aanduiding voor tekst 3">
            <a:extLst>
              <a:ext uri="{FF2B5EF4-FFF2-40B4-BE49-F238E27FC236}">
                <a16:creationId xmlns:a16="http://schemas.microsoft.com/office/drawing/2014/main" id="{4B9FC349-653E-4674-CD0A-A7D6BD67785A}"/>
              </a:ext>
            </a:extLst>
          </p:cNvPr>
          <p:cNvSpPr txBox="1">
            <a:spLocks/>
          </p:cNvSpPr>
          <p:nvPr/>
        </p:nvSpPr>
        <p:spPr>
          <a:xfrm>
            <a:off x="1331267" y="1947352"/>
            <a:ext cx="582210" cy="321448"/>
          </a:xfrm>
          <a:prstGeom prst="rect">
            <a:avLst/>
          </a:prstGeom>
          <a:solidFill>
            <a:srgbClr val="FFFF00"/>
          </a:solidFill>
          <a:ln w="38100">
            <a:solidFill>
              <a:schemeClr val="tx1"/>
            </a:solidFill>
          </a:ln>
        </p:spPr>
        <p:txBody>
          <a:bodyPr vert="horz" lIns="0" tIns="0" rIns="0" bIns="0" rtlCol="0">
            <a:normAutofit/>
          </a:bodyPr>
          <a:lstStyle>
            <a:lvl1pPr marL="0" indent="-179705" algn="l" defTabSz="914400" rtl="0" eaLnBrk="1" latinLnBrk="0" hangingPunct="1">
              <a:spcBef>
                <a:spcPts val="0"/>
              </a:spcBef>
              <a:buFont typeface="Arial" panose="020B0604020202020204" pitchFamily="34" charset="0"/>
              <a:buChar char="•"/>
              <a:defRPr sz="2000"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buNone/>
            </a:pPr>
            <a:r>
              <a:rPr lang="nl-NL" dirty="0"/>
              <a:t> 25%</a:t>
            </a:r>
          </a:p>
        </p:txBody>
      </p:sp>
      <p:sp>
        <p:nvSpPr>
          <p:cNvPr id="4" name="Tijdelijke aanduiding voor tekst 3">
            <a:extLst>
              <a:ext uri="{FF2B5EF4-FFF2-40B4-BE49-F238E27FC236}">
                <a16:creationId xmlns:a16="http://schemas.microsoft.com/office/drawing/2014/main" id="{67229C0A-A648-5F6F-7D77-7346C87F3662}"/>
              </a:ext>
            </a:extLst>
          </p:cNvPr>
          <p:cNvSpPr txBox="1">
            <a:spLocks/>
          </p:cNvSpPr>
          <p:nvPr/>
        </p:nvSpPr>
        <p:spPr>
          <a:xfrm>
            <a:off x="5703244" y="3763088"/>
            <a:ext cx="546975" cy="304797"/>
          </a:xfrm>
          <a:prstGeom prst="rect">
            <a:avLst/>
          </a:prstGeom>
          <a:solidFill>
            <a:srgbClr val="FFFF00"/>
          </a:solidFill>
          <a:ln w="38100">
            <a:solidFill>
              <a:schemeClr val="dk1">
                <a:shade val="95000"/>
                <a:satMod val="105000"/>
              </a:schemeClr>
            </a:solidFill>
          </a:ln>
        </p:spPr>
        <p:txBody>
          <a:bodyPr vert="horz" lIns="0" tIns="0" rIns="0" bIns="0" rtlCol="0">
            <a:normAutofit lnSpcReduction="10000"/>
          </a:bodyPr>
          <a:lstStyle>
            <a:lvl1pPr marL="0" indent="-179705" algn="l" defTabSz="914400" rtl="0" eaLnBrk="1" latinLnBrk="0" hangingPunct="1">
              <a:spcBef>
                <a:spcPts val="0"/>
              </a:spcBef>
              <a:buFont typeface="Arial" panose="020B0604020202020204" pitchFamily="34" charset="0"/>
              <a:buChar char="•"/>
              <a:defRPr sz="2000"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buNone/>
            </a:pPr>
            <a:r>
              <a:rPr lang="nl-NL" dirty="0"/>
              <a:t> 40%</a:t>
            </a:r>
          </a:p>
        </p:txBody>
      </p:sp>
      <p:sp>
        <p:nvSpPr>
          <p:cNvPr id="7" name="Tijdelijke aanduiding voor tekst 3">
            <a:extLst>
              <a:ext uri="{FF2B5EF4-FFF2-40B4-BE49-F238E27FC236}">
                <a16:creationId xmlns:a16="http://schemas.microsoft.com/office/drawing/2014/main" id="{5149E1A2-8D96-D00A-EEDE-E61B8A07AB24}"/>
              </a:ext>
            </a:extLst>
          </p:cNvPr>
          <p:cNvSpPr txBox="1">
            <a:spLocks/>
          </p:cNvSpPr>
          <p:nvPr/>
        </p:nvSpPr>
        <p:spPr>
          <a:xfrm>
            <a:off x="1158988" y="4428477"/>
            <a:ext cx="582210" cy="321448"/>
          </a:xfrm>
          <a:prstGeom prst="rect">
            <a:avLst/>
          </a:prstGeom>
          <a:solidFill>
            <a:srgbClr val="FFFF00"/>
          </a:solidFill>
          <a:ln w="38100">
            <a:solidFill>
              <a:schemeClr val="tx1"/>
            </a:solidFill>
          </a:ln>
        </p:spPr>
        <p:txBody>
          <a:bodyPr vert="horz" lIns="0" tIns="0" rIns="0" bIns="0" rtlCol="0">
            <a:normAutofit/>
          </a:bodyPr>
          <a:lstStyle>
            <a:lvl1pPr marL="0" indent="-179705" algn="l" defTabSz="914400" rtl="0" eaLnBrk="1" latinLnBrk="0" hangingPunct="1">
              <a:spcBef>
                <a:spcPts val="0"/>
              </a:spcBef>
              <a:buFont typeface="Arial" panose="020B0604020202020204" pitchFamily="34" charset="0"/>
              <a:buChar char="•"/>
              <a:defRPr sz="2000"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buNone/>
            </a:pPr>
            <a:r>
              <a:rPr lang="nl-NL" dirty="0"/>
              <a:t> 35%</a:t>
            </a:r>
          </a:p>
        </p:txBody>
      </p:sp>
    </p:spTree>
    <p:extLst>
      <p:ext uri="{BB962C8B-B14F-4D97-AF65-F5344CB8AC3E}">
        <p14:creationId xmlns:p14="http://schemas.microsoft.com/office/powerpoint/2010/main" val="3915522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79E81-5FC9-FF52-BD38-0C1ED89BA476}"/>
            </a:ext>
          </a:extLst>
        </p:cNvPr>
        <p:cNvGrpSpPr/>
        <p:nvPr/>
      </p:nvGrpSpPr>
      <p:grpSpPr>
        <a:xfrm>
          <a:off x="0" y="0"/>
          <a:ext cx="0" cy="0"/>
          <a:chOff x="0" y="0"/>
          <a:chExt cx="0" cy="0"/>
        </a:xfrm>
      </p:grpSpPr>
      <p:pic>
        <p:nvPicPr>
          <p:cNvPr id="5" name="Picture 5">
            <a:extLst>
              <a:ext uri="{FF2B5EF4-FFF2-40B4-BE49-F238E27FC236}">
                <a16:creationId xmlns:a16="http://schemas.microsoft.com/office/drawing/2014/main" id="{F960ADC9-71B8-8FBA-F363-CC07E5174D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10050414" y="158619"/>
            <a:ext cx="2022250" cy="103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extLst>
              <a:ext uri="{FF2B5EF4-FFF2-40B4-BE49-F238E27FC236}">
                <a16:creationId xmlns:a16="http://schemas.microsoft.com/office/drawing/2014/main" id="{956FDCFA-79C5-F6F0-4515-8AD394F42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800" y="31899"/>
            <a:ext cx="14833572" cy="6858000"/>
          </a:xfrm>
          <a:prstGeom prst="rect">
            <a:avLst/>
          </a:prstGeom>
        </p:spPr>
      </p:pic>
      <p:sp>
        <p:nvSpPr>
          <p:cNvPr id="3" name="Rechthoek 2">
            <a:extLst>
              <a:ext uri="{FF2B5EF4-FFF2-40B4-BE49-F238E27FC236}">
                <a16:creationId xmlns:a16="http://schemas.microsoft.com/office/drawing/2014/main" id="{42AABDDA-7116-B0FF-5ECC-43A45F97DDFC}"/>
              </a:ext>
            </a:extLst>
          </p:cNvPr>
          <p:cNvSpPr/>
          <p:nvPr/>
        </p:nvSpPr>
        <p:spPr>
          <a:xfrm>
            <a:off x="7104112" y="2836044"/>
            <a:ext cx="2232248" cy="1835868"/>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7707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5F651-83F5-2E5F-9C04-CDA8BFAB69CF}"/>
            </a:ext>
          </a:extLst>
        </p:cNvPr>
        <p:cNvGrpSpPr/>
        <p:nvPr/>
      </p:nvGrpSpPr>
      <p:grpSpPr>
        <a:xfrm>
          <a:off x="0" y="0"/>
          <a:ext cx="0" cy="0"/>
          <a:chOff x="0" y="0"/>
          <a:chExt cx="0" cy="0"/>
        </a:xfrm>
      </p:grpSpPr>
      <p:pic>
        <p:nvPicPr>
          <p:cNvPr id="3" name="Afbeelding 2" descr="Afbeelding met Luchtfotografie, buitenshuis, lucht, Vogelperspectief&#10;&#10;Door AI gegenereerde inhoud is mogelijk onjuist.">
            <a:extLst>
              <a:ext uri="{FF2B5EF4-FFF2-40B4-BE49-F238E27FC236}">
                <a16:creationId xmlns:a16="http://schemas.microsoft.com/office/drawing/2014/main" id="{81F67159-F937-DE80-7FA3-578CF3AB1482}"/>
              </a:ext>
            </a:extLst>
          </p:cNvPr>
          <p:cNvPicPr>
            <a:picLocks noChangeAspect="1"/>
          </p:cNvPicPr>
          <p:nvPr/>
        </p:nvPicPr>
        <p:blipFill>
          <a:blip r:embed="rId3">
            <a:extLst>
              <a:ext uri="{28A0092B-C50C-407E-A947-70E740481C1C}">
                <a14:useLocalDpi xmlns:a14="http://schemas.microsoft.com/office/drawing/2010/main" val="0"/>
              </a:ext>
            </a:extLst>
          </a:blip>
          <a:srcRect t="15440" r="7844" b="15440"/>
          <a:stretch>
            <a:fillRect/>
          </a:stretch>
        </p:blipFill>
        <p:spPr>
          <a:xfrm>
            <a:off x="0" y="-43760"/>
            <a:ext cx="12192000" cy="6858000"/>
          </a:xfrm>
          <a:prstGeom prst="rect">
            <a:avLst/>
          </a:prstGeom>
        </p:spPr>
      </p:pic>
      <p:sp>
        <p:nvSpPr>
          <p:cNvPr id="4" name="Tijdelijke aanduiding voor tekst 2">
            <a:extLst>
              <a:ext uri="{FF2B5EF4-FFF2-40B4-BE49-F238E27FC236}">
                <a16:creationId xmlns:a16="http://schemas.microsoft.com/office/drawing/2014/main" id="{A4049638-4B4B-0359-5E77-A39111A3D9B9}"/>
              </a:ext>
            </a:extLst>
          </p:cNvPr>
          <p:cNvSpPr txBox="1">
            <a:spLocks/>
          </p:cNvSpPr>
          <p:nvPr/>
        </p:nvSpPr>
        <p:spPr>
          <a:xfrm>
            <a:off x="10599186" y="88461"/>
            <a:ext cx="1463040" cy="626556"/>
          </a:xfrm>
          <a:prstGeom prst="rect">
            <a:avLst/>
          </a:prstGeom>
          <a:solidFill>
            <a:srgbClr val="FFFF00"/>
          </a:solidFill>
          <a:ln>
            <a:solidFill>
              <a:schemeClr val="tx1"/>
            </a:solidFill>
          </a:ln>
        </p:spPr>
        <p:txBody>
          <a:bodyPr vert="horz" lIns="0" tIns="0" rIns="0" bIns="0" rtlCol="0" anchor="t">
            <a:noAutofit/>
          </a:bodyPr>
          <a:lstStyle>
            <a:lvl1pPr marL="0" indent="0" algn="l" defTabSz="914400" rtl="0" eaLnBrk="1" latinLnBrk="0" hangingPunct="1">
              <a:spcBef>
                <a:spcPts val="0"/>
              </a:spcBef>
              <a:buFont typeface="Arial" panose="020B0604020202020204" pitchFamily="34" charset="0"/>
              <a:buNone/>
              <a:defRPr sz="2200" b="1"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sz="4000" b="0" dirty="0">
                <a:latin typeface="Calibri"/>
                <a:ea typeface="Calibri"/>
                <a:cs typeface="Calibri"/>
              </a:rPr>
              <a:t> </a:t>
            </a:r>
            <a:r>
              <a:rPr lang="nl-NL" sz="4000" b="0" dirty="0" err="1">
                <a:latin typeface="Calibri"/>
                <a:ea typeface="Calibri"/>
                <a:cs typeface="Calibri"/>
              </a:rPr>
              <a:t>Ravel</a:t>
            </a:r>
            <a:r>
              <a:rPr lang="nl-NL" sz="4000" b="0" dirty="0">
                <a:latin typeface="Calibri"/>
                <a:ea typeface="Calibri"/>
                <a:cs typeface="Calibri"/>
              </a:rPr>
              <a:t>                                       </a:t>
            </a:r>
            <a:endParaRPr lang="nl-NL" b="0" dirty="0"/>
          </a:p>
        </p:txBody>
      </p:sp>
      <p:sp>
        <p:nvSpPr>
          <p:cNvPr id="16" name="Tekstvak 15">
            <a:extLst>
              <a:ext uri="{FF2B5EF4-FFF2-40B4-BE49-F238E27FC236}">
                <a16:creationId xmlns:a16="http://schemas.microsoft.com/office/drawing/2014/main" id="{657E9253-75F1-7941-474F-0BC23427A2D2}"/>
              </a:ext>
            </a:extLst>
          </p:cNvPr>
          <p:cNvSpPr txBox="1"/>
          <p:nvPr/>
        </p:nvSpPr>
        <p:spPr>
          <a:xfrm>
            <a:off x="9960428" y="3066970"/>
            <a:ext cx="1550526" cy="369332"/>
          </a:xfrm>
          <a:prstGeom prst="rect">
            <a:avLst/>
          </a:prstGeom>
          <a:noFill/>
        </p:spPr>
        <p:txBody>
          <a:bodyPr wrap="square" lIns="91440" tIns="45720" rIns="91440" bIns="45720" rtlCol="0" anchor="t">
            <a:spAutoFit/>
          </a:bodyPr>
          <a:lstStyle/>
          <a:p>
            <a:r>
              <a:rPr lang="nl-NL" dirty="0">
                <a:solidFill>
                  <a:schemeClr val="tx2"/>
                </a:solidFill>
                <a:highlight>
                  <a:srgbClr val="000000"/>
                </a:highlight>
              </a:rPr>
              <a:t>The Harmony</a:t>
            </a:r>
          </a:p>
        </p:txBody>
      </p:sp>
      <p:cxnSp>
        <p:nvCxnSpPr>
          <p:cNvPr id="23" name="Rechte verbindingslijn 22">
            <a:extLst>
              <a:ext uri="{FF2B5EF4-FFF2-40B4-BE49-F238E27FC236}">
                <a16:creationId xmlns:a16="http://schemas.microsoft.com/office/drawing/2014/main" id="{2D051031-8304-C93B-EEFE-C020C4E8162F}"/>
              </a:ext>
            </a:extLst>
          </p:cNvPr>
          <p:cNvCxnSpPr>
            <a:cxnSpLocks/>
          </p:cNvCxnSpPr>
          <p:nvPr/>
        </p:nvCxnSpPr>
        <p:spPr>
          <a:xfrm flipH="1">
            <a:off x="2455681" y="2279772"/>
            <a:ext cx="3200650" cy="1360556"/>
          </a:xfrm>
          <a:prstGeom prst="line">
            <a:avLst/>
          </a:prstGeom>
          <a:ln w="69850">
            <a:headEnd type="non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4" name="Rechte verbindingslijn 23">
            <a:extLst>
              <a:ext uri="{FF2B5EF4-FFF2-40B4-BE49-F238E27FC236}">
                <a16:creationId xmlns:a16="http://schemas.microsoft.com/office/drawing/2014/main" id="{EB28DF10-7C65-DD6F-D4A8-A2C3C2A144A5}"/>
              </a:ext>
            </a:extLst>
          </p:cNvPr>
          <p:cNvCxnSpPr>
            <a:cxnSpLocks/>
          </p:cNvCxnSpPr>
          <p:nvPr/>
        </p:nvCxnSpPr>
        <p:spPr>
          <a:xfrm flipV="1">
            <a:off x="8829040" y="2169605"/>
            <a:ext cx="596597" cy="749040"/>
          </a:xfrm>
          <a:prstGeom prst="line">
            <a:avLst/>
          </a:prstGeom>
          <a:ln w="69850">
            <a:headEnd type="non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5" name="Rechte verbindingslijn 24">
            <a:extLst>
              <a:ext uri="{FF2B5EF4-FFF2-40B4-BE49-F238E27FC236}">
                <a16:creationId xmlns:a16="http://schemas.microsoft.com/office/drawing/2014/main" id="{3B829C96-34E0-965B-D9C8-09B802F7E3C0}"/>
              </a:ext>
            </a:extLst>
          </p:cNvPr>
          <p:cNvCxnSpPr>
            <a:cxnSpLocks/>
          </p:cNvCxnSpPr>
          <p:nvPr/>
        </p:nvCxnSpPr>
        <p:spPr>
          <a:xfrm>
            <a:off x="2869109" y="838328"/>
            <a:ext cx="2791219" cy="769992"/>
          </a:xfrm>
          <a:prstGeom prst="line">
            <a:avLst/>
          </a:prstGeom>
          <a:ln w="69850">
            <a:headEnd type="non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6" name="Rechte verbindingslijn 25">
            <a:extLst>
              <a:ext uri="{FF2B5EF4-FFF2-40B4-BE49-F238E27FC236}">
                <a16:creationId xmlns:a16="http://schemas.microsoft.com/office/drawing/2014/main" id="{A25560AB-8956-88FC-9C9F-17304AD0B4B0}"/>
              </a:ext>
            </a:extLst>
          </p:cNvPr>
          <p:cNvCxnSpPr>
            <a:cxnSpLocks/>
          </p:cNvCxnSpPr>
          <p:nvPr/>
        </p:nvCxnSpPr>
        <p:spPr>
          <a:xfrm>
            <a:off x="8448857" y="3905733"/>
            <a:ext cx="981972" cy="809590"/>
          </a:xfrm>
          <a:prstGeom prst="line">
            <a:avLst/>
          </a:prstGeom>
          <a:ln w="69850">
            <a:headEnd type="non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7" name="Rechte verbindingslijn 26">
            <a:extLst>
              <a:ext uri="{FF2B5EF4-FFF2-40B4-BE49-F238E27FC236}">
                <a16:creationId xmlns:a16="http://schemas.microsoft.com/office/drawing/2014/main" id="{9BE3C350-FBC7-F2C2-613F-CE3069DD9C62}"/>
              </a:ext>
            </a:extLst>
          </p:cNvPr>
          <p:cNvCxnSpPr>
            <a:cxnSpLocks/>
          </p:cNvCxnSpPr>
          <p:nvPr/>
        </p:nvCxnSpPr>
        <p:spPr>
          <a:xfrm flipH="1">
            <a:off x="5235878" y="1797060"/>
            <a:ext cx="699952" cy="233725"/>
          </a:xfrm>
          <a:prstGeom prst="line">
            <a:avLst/>
          </a:prstGeom>
          <a:ln w="69850">
            <a:headEnd type="non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40" name="Rechte verbindingslijn 39">
            <a:extLst>
              <a:ext uri="{FF2B5EF4-FFF2-40B4-BE49-F238E27FC236}">
                <a16:creationId xmlns:a16="http://schemas.microsoft.com/office/drawing/2014/main" id="{C28C9956-73AE-5F97-00AC-3ED6ECEB6804}"/>
              </a:ext>
            </a:extLst>
          </p:cNvPr>
          <p:cNvCxnSpPr>
            <a:cxnSpLocks/>
            <a:stCxn id="51" idx="2"/>
          </p:cNvCxnSpPr>
          <p:nvPr/>
        </p:nvCxnSpPr>
        <p:spPr>
          <a:xfrm>
            <a:off x="6709796" y="1405685"/>
            <a:ext cx="81043" cy="465051"/>
          </a:xfrm>
          <a:prstGeom prst="line">
            <a:avLst/>
          </a:prstGeom>
          <a:ln w="69850">
            <a:headEnd type="non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pic>
        <p:nvPicPr>
          <p:cNvPr id="43" name="Picture 2" descr="Artist impression Tic-Tac-Toe">
            <a:extLst>
              <a:ext uri="{FF2B5EF4-FFF2-40B4-BE49-F238E27FC236}">
                <a16:creationId xmlns:a16="http://schemas.microsoft.com/office/drawing/2014/main" id="{A21440DB-DB07-755E-DC4E-ADA61BAC65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943" y="2908897"/>
            <a:ext cx="2090862" cy="1536666"/>
          </a:xfrm>
          <a:prstGeom prst="rect">
            <a:avLst/>
          </a:prstGeom>
          <a:noFill/>
          <a:ln w="57150">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5" name="Tekstvak 44">
            <a:extLst>
              <a:ext uri="{FF2B5EF4-FFF2-40B4-BE49-F238E27FC236}">
                <a16:creationId xmlns:a16="http://schemas.microsoft.com/office/drawing/2014/main" id="{2F74CDAF-2E2F-3563-4549-6ACA8E6BF975}"/>
              </a:ext>
            </a:extLst>
          </p:cNvPr>
          <p:cNvSpPr txBox="1"/>
          <p:nvPr/>
        </p:nvSpPr>
        <p:spPr>
          <a:xfrm>
            <a:off x="437378" y="4050141"/>
            <a:ext cx="1208862" cy="369332"/>
          </a:xfrm>
          <a:prstGeom prst="rect">
            <a:avLst/>
          </a:prstGeom>
          <a:noFill/>
        </p:spPr>
        <p:txBody>
          <a:bodyPr wrap="square" lIns="91440" tIns="45720" rIns="91440" bIns="45720" rtlCol="0" anchor="t">
            <a:spAutoFit/>
          </a:bodyPr>
          <a:lstStyle/>
          <a:p>
            <a:r>
              <a:rPr lang="nl-NL" dirty="0">
                <a:solidFill>
                  <a:schemeClr val="tx2"/>
                </a:solidFill>
                <a:highlight>
                  <a:srgbClr val="000000"/>
                </a:highlight>
              </a:rPr>
              <a:t>Tic-</a:t>
            </a:r>
            <a:r>
              <a:rPr lang="nl-NL" dirty="0" err="1">
                <a:solidFill>
                  <a:schemeClr val="tx2"/>
                </a:solidFill>
                <a:highlight>
                  <a:srgbClr val="000000"/>
                </a:highlight>
              </a:rPr>
              <a:t>Tac</a:t>
            </a:r>
            <a:r>
              <a:rPr lang="nl-NL" dirty="0">
                <a:solidFill>
                  <a:schemeClr val="tx2"/>
                </a:solidFill>
                <a:highlight>
                  <a:srgbClr val="000000"/>
                </a:highlight>
              </a:rPr>
              <a:t>-Toe</a:t>
            </a:r>
          </a:p>
        </p:txBody>
      </p:sp>
      <p:pic>
        <p:nvPicPr>
          <p:cNvPr id="46" name="Afbeelding 45" descr="Afbeelding met Stedenbouwkunde, huis, Plan&#10;&#10;Door AI gegenereerde inhoud is mogelijk onjuist.">
            <a:extLst>
              <a:ext uri="{FF2B5EF4-FFF2-40B4-BE49-F238E27FC236}">
                <a16:creationId xmlns:a16="http://schemas.microsoft.com/office/drawing/2014/main" id="{9295A3B3-7F6A-42B3-FB7A-330CE3EF41A6}"/>
              </a:ext>
            </a:extLst>
          </p:cNvPr>
          <p:cNvPicPr>
            <a:picLocks noChangeAspect="1"/>
          </p:cNvPicPr>
          <p:nvPr/>
        </p:nvPicPr>
        <p:blipFill>
          <a:blip r:embed="rId5"/>
          <a:stretch>
            <a:fillRect/>
          </a:stretch>
        </p:blipFill>
        <p:spPr>
          <a:xfrm>
            <a:off x="129774" y="148089"/>
            <a:ext cx="3094616" cy="1536666"/>
          </a:xfrm>
          <a:prstGeom prst="rect">
            <a:avLst/>
          </a:prstGeom>
          <a:ln w="57150">
            <a:solidFill>
              <a:schemeClr val="tx2"/>
            </a:solidFill>
          </a:ln>
          <a:effectLst>
            <a:outerShdw blurRad="50800" dist="38100" dir="2700000" algn="tl" rotWithShape="0">
              <a:prstClr val="black">
                <a:alpha val="40000"/>
              </a:prstClr>
            </a:outerShdw>
          </a:effectLst>
        </p:spPr>
      </p:pic>
      <p:sp>
        <p:nvSpPr>
          <p:cNvPr id="47" name="Tekstvak 46">
            <a:extLst>
              <a:ext uri="{FF2B5EF4-FFF2-40B4-BE49-F238E27FC236}">
                <a16:creationId xmlns:a16="http://schemas.microsoft.com/office/drawing/2014/main" id="{03F90BD7-4A0E-9F77-75E1-02B8A904E7BF}"/>
              </a:ext>
            </a:extLst>
          </p:cNvPr>
          <p:cNvSpPr txBox="1"/>
          <p:nvPr/>
        </p:nvSpPr>
        <p:spPr>
          <a:xfrm>
            <a:off x="104898" y="148089"/>
            <a:ext cx="2210115" cy="369332"/>
          </a:xfrm>
          <a:prstGeom prst="rect">
            <a:avLst/>
          </a:prstGeom>
          <a:noFill/>
        </p:spPr>
        <p:txBody>
          <a:bodyPr wrap="square" lIns="91440" tIns="45720" rIns="91440" bIns="45720" rtlCol="0" anchor="t">
            <a:spAutoFit/>
          </a:bodyPr>
          <a:lstStyle/>
          <a:p>
            <a:r>
              <a:rPr lang="nl-NL" dirty="0">
                <a:solidFill>
                  <a:schemeClr val="tx2"/>
                </a:solidFill>
                <a:highlight>
                  <a:srgbClr val="000000"/>
                </a:highlight>
              </a:rPr>
              <a:t>Kavel J</a:t>
            </a:r>
          </a:p>
        </p:txBody>
      </p:sp>
      <p:pic>
        <p:nvPicPr>
          <p:cNvPr id="48" name="Afbeelding 47" descr="Afbeelding met buitenshuis, hemel, gebouw, boom&#10;&#10;Door AI gegenereerde inhoud is mogelijk onjuist.">
            <a:extLst>
              <a:ext uri="{FF2B5EF4-FFF2-40B4-BE49-F238E27FC236}">
                <a16:creationId xmlns:a16="http://schemas.microsoft.com/office/drawing/2014/main" id="{069EAA00-E3FE-2020-5D4E-A00D48BCB21C}"/>
              </a:ext>
            </a:extLst>
          </p:cNvPr>
          <p:cNvPicPr>
            <a:picLocks noChangeAspect="1"/>
          </p:cNvPicPr>
          <p:nvPr/>
        </p:nvPicPr>
        <p:blipFill>
          <a:blip r:embed="rId6"/>
          <a:stretch>
            <a:fillRect/>
          </a:stretch>
        </p:blipFill>
        <p:spPr>
          <a:xfrm>
            <a:off x="9455705" y="3551004"/>
            <a:ext cx="2545349" cy="2042076"/>
          </a:xfrm>
          <a:prstGeom prst="rect">
            <a:avLst/>
          </a:prstGeom>
          <a:ln w="57150">
            <a:solidFill>
              <a:schemeClr val="tx2"/>
            </a:solidFill>
          </a:ln>
          <a:effectLst>
            <a:outerShdw blurRad="50800" dist="38100" dir="2700000" algn="tl" rotWithShape="0">
              <a:prstClr val="black">
                <a:alpha val="40000"/>
              </a:prstClr>
            </a:outerShdw>
          </a:effectLst>
        </p:spPr>
      </p:pic>
      <p:pic>
        <p:nvPicPr>
          <p:cNvPr id="49" name="Afbeelding 48" descr="Afbeelding met buitenshuis, hemel, auto, Gemengd gebruik&#10;&#10;Door AI gegenereerde inhoud is mogelijk onjuist.">
            <a:extLst>
              <a:ext uri="{FF2B5EF4-FFF2-40B4-BE49-F238E27FC236}">
                <a16:creationId xmlns:a16="http://schemas.microsoft.com/office/drawing/2014/main" id="{B600A5BB-7E02-1E57-44B5-556DAA514855}"/>
              </a:ext>
            </a:extLst>
          </p:cNvPr>
          <p:cNvPicPr>
            <a:picLocks noChangeAspect="1"/>
          </p:cNvPicPr>
          <p:nvPr/>
        </p:nvPicPr>
        <p:blipFill>
          <a:blip r:embed="rId7"/>
          <a:stretch>
            <a:fillRect/>
          </a:stretch>
        </p:blipFill>
        <p:spPr>
          <a:xfrm>
            <a:off x="9425637" y="1165272"/>
            <a:ext cx="2575417" cy="1663650"/>
          </a:xfrm>
          <a:prstGeom prst="rect">
            <a:avLst/>
          </a:prstGeom>
          <a:ln w="57150">
            <a:solidFill>
              <a:schemeClr val="tx2"/>
            </a:solidFill>
          </a:ln>
          <a:effectLst>
            <a:outerShdw blurRad="50800" dist="38100" dir="2700000" algn="tl" rotWithShape="0">
              <a:prstClr val="black">
                <a:alpha val="40000"/>
              </a:prstClr>
            </a:outerShdw>
          </a:effectLst>
        </p:spPr>
      </p:pic>
      <p:pic>
        <p:nvPicPr>
          <p:cNvPr id="50" name="Afbeelding 49" descr="Afbeelding met buitenshuis, gebouw, hemel, water&#10;&#10;Door AI gegenereerde inhoud is mogelijk onjuist.">
            <a:extLst>
              <a:ext uri="{FF2B5EF4-FFF2-40B4-BE49-F238E27FC236}">
                <a16:creationId xmlns:a16="http://schemas.microsoft.com/office/drawing/2014/main" id="{F558EFF8-1382-8EA6-7C7E-92A95B979353}"/>
              </a:ext>
            </a:extLst>
          </p:cNvPr>
          <p:cNvPicPr>
            <a:picLocks noChangeAspect="1"/>
          </p:cNvPicPr>
          <p:nvPr/>
        </p:nvPicPr>
        <p:blipFill>
          <a:blip r:embed="rId8"/>
          <a:stretch>
            <a:fillRect/>
          </a:stretch>
        </p:blipFill>
        <p:spPr>
          <a:xfrm>
            <a:off x="5773287" y="55561"/>
            <a:ext cx="2057977" cy="1368431"/>
          </a:xfrm>
          <a:prstGeom prst="rect">
            <a:avLst/>
          </a:prstGeom>
          <a:ln w="57150">
            <a:solidFill>
              <a:schemeClr val="tx2"/>
            </a:solidFill>
          </a:ln>
          <a:effectLst>
            <a:outerShdw blurRad="50800" dist="38100" dir="2700000" algn="tl" rotWithShape="0">
              <a:prstClr val="black">
                <a:alpha val="40000"/>
              </a:prstClr>
            </a:outerShdw>
          </a:effectLst>
        </p:spPr>
      </p:pic>
      <p:sp>
        <p:nvSpPr>
          <p:cNvPr id="51" name="Tekstvak 50">
            <a:extLst>
              <a:ext uri="{FF2B5EF4-FFF2-40B4-BE49-F238E27FC236}">
                <a16:creationId xmlns:a16="http://schemas.microsoft.com/office/drawing/2014/main" id="{9972DD07-D619-BBC6-8AC9-B5A8832F2028}"/>
              </a:ext>
            </a:extLst>
          </p:cNvPr>
          <p:cNvSpPr txBox="1"/>
          <p:nvPr/>
        </p:nvSpPr>
        <p:spPr>
          <a:xfrm flipH="1">
            <a:off x="5800512" y="1036353"/>
            <a:ext cx="1818569" cy="369332"/>
          </a:xfrm>
          <a:prstGeom prst="rect">
            <a:avLst/>
          </a:prstGeom>
          <a:noFill/>
          <a:ln>
            <a:solidFill>
              <a:schemeClr val="tx1"/>
            </a:solidFill>
          </a:ln>
        </p:spPr>
        <p:txBody>
          <a:bodyPr wrap="square" lIns="91440" tIns="45720" rIns="91440" bIns="45720" rtlCol="0" anchor="t">
            <a:spAutoFit/>
          </a:bodyPr>
          <a:lstStyle/>
          <a:p>
            <a:r>
              <a:rPr lang="nl-NL" dirty="0">
                <a:solidFill>
                  <a:schemeClr val="tx2"/>
                </a:solidFill>
                <a:highlight>
                  <a:srgbClr val="000000"/>
                </a:highlight>
              </a:rPr>
              <a:t>KCZA</a:t>
            </a:r>
          </a:p>
        </p:txBody>
      </p:sp>
      <p:cxnSp>
        <p:nvCxnSpPr>
          <p:cNvPr id="6" name="Rechte verbindingslijn 5">
            <a:extLst>
              <a:ext uri="{FF2B5EF4-FFF2-40B4-BE49-F238E27FC236}">
                <a16:creationId xmlns:a16="http://schemas.microsoft.com/office/drawing/2014/main" id="{402E8EFF-F889-BE94-4621-289090A0AC20}"/>
              </a:ext>
            </a:extLst>
          </p:cNvPr>
          <p:cNvCxnSpPr>
            <a:cxnSpLocks/>
          </p:cNvCxnSpPr>
          <p:nvPr/>
        </p:nvCxnSpPr>
        <p:spPr>
          <a:xfrm flipH="1">
            <a:off x="4146115" y="3326465"/>
            <a:ext cx="4446508" cy="1852087"/>
          </a:xfrm>
          <a:prstGeom prst="line">
            <a:avLst/>
          </a:prstGeom>
          <a:ln w="69850">
            <a:headEnd type="non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pic>
        <p:nvPicPr>
          <p:cNvPr id="9" name="Afbeelding 8" descr="Afbeelding met pijp, Pijplijnvervoer, Stalen mantelbuis, buitenshuis&#10;&#10;Door AI gegenereerde inhoud is mogelijk onjuist.">
            <a:extLst>
              <a:ext uri="{FF2B5EF4-FFF2-40B4-BE49-F238E27FC236}">
                <a16:creationId xmlns:a16="http://schemas.microsoft.com/office/drawing/2014/main" id="{F373FE44-31A5-F663-75D3-1F20B55F134A}"/>
              </a:ext>
            </a:extLst>
          </p:cNvPr>
          <p:cNvPicPr>
            <a:picLocks noChangeAspect="1"/>
          </p:cNvPicPr>
          <p:nvPr/>
        </p:nvPicPr>
        <p:blipFill>
          <a:blip r:embed="rId9"/>
          <a:stretch>
            <a:fillRect/>
          </a:stretch>
        </p:blipFill>
        <p:spPr>
          <a:xfrm>
            <a:off x="2221734" y="5178552"/>
            <a:ext cx="2022199" cy="1401013"/>
          </a:xfrm>
          <a:prstGeom prst="rect">
            <a:avLst/>
          </a:prstGeom>
          <a:ln w="57150">
            <a:solidFill>
              <a:srgbClr val="FFFF00"/>
            </a:solidFill>
          </a:ln>
          <a:effectLst>
            <a:outerShdw blurRad="50800" dist="38100" dir="2700000" algn="tl" rotWithShape="0">
              <a:prstClr val="black">
                <a:alpha val="40000"/>
              </a:prstClr>
            </a:outerShdw>
          </a:effectLst>
        </p:spPr>
      </p:pic>
      <p:sp>
        <p:nvSpPr>
          <p:cNvPr id="11" name="Tekstvak 10">
            <a:extLst>
              <a:ext uri="{FF2B5EF4-FFF2-40B4-BE49-F238E27FC236}">
                <a16:creationId xmlns:a16="http://schemas.microsoft.com/office/drawing/2014/main" id="{1F1E916C-EF73-9515-A8E4-DB5551FC8C06}"/>
              </a:ext>
            </a:extLst>
          </p:cNvPr>
          <p:cNvSpPr txBox="1"/>
          <p:nvPr/>
        </p:nvSpPr>
        <p:spPr>
          <a:xfrm>
            <a:off x="2221735" y="6164785"/>
            <a:ext cx="1606554" cy="369332"/>
          </a:xfrm>
          <a:prstGeom prst="rect">
            <a:avLst/>
          </a:prstGeom>
          <a:noFill/>
        </p:spPr>
        <p:txBody>
          <a:bodyPr wrap="square" lIns="91440" tIns="45720" rIns="91440" bIns="45720" rtlCol="0" anchor="t">
            <a:spAutoFit/>
          </a:bodyPr>
          <a:lstStyle/>
          <a:p>
            <a:r>
              <a:rPr lang="nl-NL" dirty="0">
                <a:solidFill>
                  <a:schemeClr val="tx2"/>
                </a:solidFill>
                <a:highlight>
                  <a:srgbClr val="000000"/>
                </a:highlight>
              </a:rPr>
              <a:t>K&amp;L verlegd</a:t>
            </a:r>
          </a:p>
        </p:txBody>
      </p:sp>
      <p:sp>
        <p:nvSpPr>
          <p:cNvPr id="2" name="Tekstvak 1">
            <a:extLst>
              <a:ext uri="{FF2B5EF4-FFF2-40B4-BE49-F238E27FC236}">
                <a16:creationId xmlns:a16="http://schemas.microsoft.com/office/drawing/2014/main" id="{9B91DCEC-201D-BE6F-F9D5-41EB830039A7}"/>
              </a:ext>
            </a:extLst>
          </p:cNvPr>
          <p:cNvSpPr txBox="1"/>
          <p:nvPr/>
        </p:nvSpPr>
        <p:spPr>
          <a:xfrm rot="1320000">
            <a:off x="5617308" y="2601828"/>
            <a:ext cx="2971884" cy="369332"/>
          </a:xfrm>
          <a:prstGeom prst="rect">
            <a:avLst/>
          </a:prstGeom>
          <a:noFill/>
        </p:spPr>
        <p:txBody>
          <a:bodyPr wrap="square" lIns="91440" tIns="45720" rIns="91440" bIns="45720" rtlCol="0" anchor="t">
            <a:spAutoFit/>
          </a:bodyPr>
          <a:lstStyle/>
          <a:p>
            <a:r>
              <a:rPr lang="nl-NL" dirty="0">
                <a:solidFill>
                  <a:schemeClr val="tx2"/>
                </a:solidFill>
                <a:highlight>
                  <a:srgbClr val="000000"/>
                </a:highlight>
              </a:rPr>
              <a:t>Gefaseerd maaiveld</a:t>
            </a:r>
          </a:p>
        </p:txBody>
      </p:sp>
      <p:pic>
        <p:nvPicPr>
          <p:cNvPr id="7" name="Afbeelding 6">
            <a:extLst>
              <a:ext uri="{FF2B5EF4-FFF2-40B4-BE49-F238E27FC236}">
                <a16:creationId xmlns:a16="http://schemas.microsoft.com/office/drawing/2014/main" id="{FD2F56AE-9C9A-E377-5AA3-3C98D7873C0D}"/>
              </a:ext>
            </a:extLst>
          </p:cNvPr>
          <p:cNvPicPr>
            <a:picLocks noChangeAspect="1"/>
          </p:cNvPicPr>
          <p:nvPr/>
        </p:nvPicPr>
        <p:blipFill>
          <a:blip r:embed="rId10"/>
          <a:stretch>
            <a:fillRect/>
          </a:stretch>
        </p:blipFill>
        <p:spPr>
          <a:xfrm>
            <a:off x="3515561" y="1695103"/>
            <a:ext cx="1690459" cy="557568"/>
          </a:xfrm>
          <a:prstGeom prst="rect">
            <a:avLst/>
          </a:prstGeom>
          <a:ln w="57150">
            <a:solidFill>
              <a:srgbClr val="FFFF00"/>
            </a:solidFill>
          </a:ln>
        </p:spPr>
      </p:pic>
      <p:cxnSp>
        <p:nvCxnSpPr>
          <p:cNvPr id="8" name="Rechte verbindingslijn 7">
            <a:extLst>
              <a:ext uri="{FF2B5EF4-FFF2-40B4-BE49-F238E27FC236}">
                <a16:creationId xmlns:a16="http://schemas.microsoft.com/office/drawing/2014/main" id="{63542732-85F3-2A26-51FC-10E80659B4BE}"/>
              </a:ext>
            </a:extLst>
          </p:cNvPr>
          <p:cNvCxnSpPr>
            <a:cxnSpLocks/>
          </p:cNvCxnSpPr>
          <p:nvPr/>
        </p:nvCxnSpPr>
        <p:spPr>
          <a:xfrm flipH="1">
            <a:off x="7587672" y="1617944"/>
            <a:ext cx="539148" cy="573339"/>
          </a:xfrm>
          <a:prstGeom prst="line">
            <a:avLst/>
          </a:prstGeom>
          <a:ln w="69850">
            <a:headEnd type="none"/>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pic>
        <p:nvPicPr>
          <p:cNvPr id="18" name="Afbeelding 17" descr="Afbeelding met buitenshuis, gebouw, hemel, meer&#10;&#10;Door AI gegenereerde inhoud is mogelijk onjuist.">
            <a:extLst>
              <a:ext uri="{FF2B5EF4-FFF2-40B4-BE49-F238E27FC236}">
                <a16:creationId xmlns:a16="http://schemas.microsoft.com/office/drawing/2014/main" id="{A18B54E6-2BFE-90FB-F391-724E20C042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31813" y="80389"/>
            <a:ext cx="2021169" cy="1515877"/>
          </a:xfrm>
          <a:prstGeom prst="rect">
            <a:avLst/>
          </a:prstGeom>
          <a:ln w="57150">
            <a:solidFill>
              <a:schemeClr val="tx2"/>
            </a:solidFill>
          </a:ln>
          <a:effectLst>
            <a:outerShdw blurRad="50800" dist="38100" dir="2700000" algn="tl" rotWithShape="0">
              <a:prstClr val="black">
                <a:alpha val="40000"/>
              </a:prstClr>
            </a:outerShdw>
          </a:effectLst>
        </p:spPr>
      </p:pic>
      <p:sp>
        <p:nvSpPr>
          <p:cNvPr id="19" name="Tekstvak 18">
            <a:extLst>
              <a:ext uri="{FF2B5EF4-FFF2-40B4-BE49-F238E27FC236}">
                <a16:creationId xmlns:a16="http://schemas.microsoft.com/office/drawing/2014/main" id="{32C6CEF3-4C0D-26BA-7D80-4EBA5758BAE9}"/>
              </a:ext>
            </a:extLst>
          </p:cNvPr>
          <p:cNvSpPr txBox="1"/>
          <p:nvPr/>
        </p:nvSpPr>
        <p:spPr>
          <a:xfrm>
            <a:off x="8008614" y="1208677"/>
            <a:ext cx="981972" cy="369332"/>
          </a:xfrm>
          <a:prstGeom prst="rect">
            <a:avLst/>
          </a:prstGeom>
          <a:noFill/>
        </p:spPr>
        <p:txBody>
          <a:bodyPr wrap="square" lIns="91440" tIns="45720" rIns="91440" bIns="45720" rtlCol="0" anchor="t">
            <a:spAutoFit/>
          </a:bodyPr>
          <a:lstStyle/>
          <a:p>
            <a:r>
              <a:rPr lang="nl-NL" dirty="0" err="1">
                <a:solidFill>
                  <a:schemeClr val="tx2"/>
                </a:solidFill>
                <a:highlight>
                  <a:srgbClr val="000000"/>
                </a:highlight>
              </a:rPr>
              <a:t>Ravelly</a:t>
            </a:r>
            <a:endParaRPr lang="nl-NL" dirty="0">
              <a:solidFill>
                <a:schemeClr val="tx2"/>
              </a:solidFill>
              <a:highlight>
                <a:srgbClr val="000000"/>
              </a:highlight>
            </a:endParaRPr>
          </a:p>
        </p:txBody>
      </p:sp>
    </p:spTree>
    <p:extLst>
      <p:ext uri="{BB962C8B-B14F-4D97-AF65-F5344CB8AC3E}">
        <p14:creationId xmlns:p14="http://schemas.microsoft.com/office/powerpoint/2010/main" val="94496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par>
                                <p:cTn id="58" presetID="10"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500"/>
                                        <p:tgtEl>
                                          <p:spTgt spid="4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par>
                                <p:cTn id="69" presetID="10"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fade">
                                      <p:cBhvr>
                                        <p:cTn id="7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5" grpId="0"/>
      <p:bldP spid="47" grpId="0"/>
      <p:bldP spid="51" grpId="0" animBg="1"/>
      <p:bldP spid="11" grpId="0"/>
      <p:bldP spid="2"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71ECB-9342-74E0-3A05-89566C7DEBB9}"/>
            </a:ext>
          </a:extLst>
        </p:cNvPr>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FC21D55B-B74A-73BF-300F-F317B7E7B3A8}"/>
              </a:ext>
            </a:extLst>
          </p:cNvPr>
          <p:cNvSpPr txBox="1">
            <a:spLocks/>
          </p:cNvSpPr>
          <p:nvPr/>
        </p:nvSpPr>
        <p:spPr>
          <a:xfrm>
            <a:off x="352927" y="260647"/>
            <a:ext cx="11605782" cy="626556"/>
          </a:xfrm>
          <a:prstGeom prst="rect">
            <a:avLst/>
          </a:prstGeom>
          <a:solidFill>
            <a:srgbClr val="FFFF00"/>
          </a:solidFill>
          <a:ln>
            <a:solidFill>
              <a:schemeClr val="tx1"/>
            </a:solidFill>
          </a:ln>
        </p:spPr>
        <p:txBody>
          <a:bodyPr vert="horz" lIns="0" tIns="0" rIns="0" bIns="0" rtlCol="0" anchor="t">
            <a:noAutofit/>
          </a:bodyPr>
          <a:lstStyle>
            <a:lvl1pPr marL="0" indent="0" algn="l" defTabSz="914400" rtl="0" eaLnBrk="1" latinLnBrk="0" hangingPunct="1">
              <a:spcBef>
                <a:spcPts val="0"/>
              </a:spcBef>
              <a:buFont typeface="Arial" panose="020B0604020202020204" pitchFamily="34" charset="0"/>
              <a:buNone/>
              <a:defRPr sz="2200" b="1"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nl-NL" sz="4000" b="0" dirty="0">
                <a:latin typeface="Calibri"/>
                <a:ea typeface="Calibri"/>
                <a:cs typeface="Calibri"/>
              </a:rPr>
              <a:t>Definitief Ontwerp Openbare Ruimte woonbuurt </a:t>
            </a:r>
            <a:r>
              <a:rPr lang="nl-NL" sz="4000" b="0" dirty="0" err="1">
                <a:latin typeface="Calibri"/>
                <a:ea typeface="Calibri"/>
                <a:cs typeface="Calibri"/>
              </a:rPr>
              <a:t>Ravel</a:t>
            </a:r>
            <a:endParaRPr lang="nl-NL" b="0" dirty="0"/>
          </a:p>
        </p:txBody>
      </p:sp>
      <p:pic>
        <p:nvPicPr>
          <p:cNvPr id="6" name="Afbeelding 5">
            <a:extLst>
              <a:ext uri="{FF2B5EF4-FFF2-40B4-BE49-F238E27FC236}">
                <a16:creationId xmlns:a16="http://schemas.microsoft.com/office/drawing/2014/main" id="{056DF7FB-3A61-198E-2C2C-BF6305449D9B}"/>
              </a:ext>
            </a:extLst>
          </p:cNvPr>
          <p:cNvPicPr>
            <a:picLocks noChangeAspect="1"/>
          </p:cNvPicPr>
          <p:nvPr/>
        </p:nvPicPr>
        <p:blipFill>
          <a:blip r:embed="rId3"/>
          <a:stretch>
            <a:fillRect/>
          </a:stretch>
        </p:blipFill>
        <p:spPr>
          <a:xfrm>
            <a:off x="0" y="905108"/>
            <a:ext cx="12181113" cy="5948917"/>
          </a:xfrm>
          <a:prstGeom prst="rect">
            <a:avLst/>
          </a:prstGeom>
        </p:spPr>
      </p:pic>
    </p:spTree>
    <p:extLst>
      <p:ext uri="{BB962C8B-B14F-4D97-AF65-F5344CB8AC3E}">
        <p14:creationId xmlns:p14="http://schemas.microsoft.com/office/powerpoint/2010/main" val="399331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AB35-4BD2-7D30-EB7E-7781DAA15DB2}"/>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D291B4A8-A925-9D28-3147-989E8B28B0FB}"/>
              </a:ext>
            </a:extLst>
          </p:cNvPr>
          <p:cNvPicPr>
            <a:picLocks noChangeAspect="1"/>
          </p:cNvPicPr>
          <p:nvPr/>
        </p:nvPicPr>
        <p:blipFill>
          <a:blip r:embed="rId3"/>
          <a:stretch>
            <a:fillRect/>
          </a:stretch>
        </p:blipFill>
        <p:spPr>
          <a:xfrm>
            <a:off x="0" y="0"/>
            <a:ext cx="12192000" cy="7536320"/>
          </a:xfrm>
          <a:prstGeom prst="rect">
            <a:avLst/>
          </a:prstGeom>
        </p:spPr>
      </p:pic>
      <p:sp>
        <p:nvSpPr>
          <p:cNvPr id="4" name="Tijdelijke aanduiding voor tekst 2">
            <a:extLst>
              <a:ext uri="{FF2B5EF4-FFF2-40B4-BE49-F238E27FC236}">
                <a16:creationId xmlns:a16="http://schemas.microsoft.com/office/drawing/2014/main" id="{B0511DD1-6A6C-3142-A037-6E796195B38A}"/>
              </a:ext>
            </a:extLst>
          </p:cNvPr>
          <p:cNvSpPr txBox="1">
            <a:spLocks/>
          </p:cNvSpPr>
          <p:nvPr/>
        </p:nvSpPr>
        <p:spPr>
          <a:xfrm>
            <a:off x="352927" y="260647"/>
            <a:ext cx="11605782" cy="626556"/>
          </a:xfrm>
          <a:prstGeom prst="rect">
            <a:avLst/>
          </a:prstGeom>
          <a:solidFill>
            <a:srgbClr val="FFFF00"/>
          </a:solidFill>
          <a:ln>
            <a:solidFill>
              <a:schemeClr val="tx1"/>
            </a:solidFill>
          </a:ln>
        </p:spPr>
        <p:txBody>
          <a:bodyPr vert="horz" lIns="0" tIns="0" rIns="0" bIns="0" rtlCol="0" anchor="t">
            <a:noAutofit/>
          </a:bodyPr>
          <a:lstStyle>
            <a:lvl1pPr marL="0" indent="0" algn="l" defTabSz="914400" rtl="0" eaLnBrk="1" latinLnBrk="0" hangingPunct="1">
              <a:spcBef>
                <a:spcPts val="0"/>
              </a:spcBef>
              <a:buFont typeface="Arial" panose="020B0604020202020204" pitchFamily="34" charset="0"/>
              <a:buNone/>
              <a:defRPr sz="2200" b="1"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nl-NL" sz="4000" b="0" dirty="0">
                <a:latin typeface="Calibri"/>
                <a:ea typeface="Calibri"/>
                <a:cs typeface="Calibri"/>
              </a:rPr>
              <a:t>Definitief Ontwerp Openbare Ruimte woonbuurt </a:t>
            </a:r>
            <a:r>
              <a:rPr lang="nl-NL" sz="4000" b="0" dirty="0" err="1">
                <a:latin typeface="Calibri"/>
                <a:ea typeface="Calibri"/>
                <a:cs typeface="Calibri"/>
              </a:rPr>
              <a:t>Ravel</a:t>
            </a:r>
            <a:endParaRPr lang="nl-NL" b="0" dirty="0"/>
          </a:p>
        </p:txBody>
      </p:sp>
    </p:spTree>
    <p:extLst>
      <p:ext uri="{BB962C8B-B14F-4D97-AF65-F5344CB8AC3E}">
        <p14:creationId xmlns:p14="http://schemas.microsoft.com/office/powerpoint/2010/main" val="2902224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191C1-5F1A-F3A9-7D3E-3E5B1BCB6A86}"/>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B09BD584-C57C-719A-7C67-5499F8FC9F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8097" cy="6858000"/>
          </a:xfrm>
          <a:prstGeom prst="rect">
            <a:avLst/>
          </a:prstGeom>
          <a:noFill/>
          <a:ln>
            <a:noFill/>
          </a:ln>
        </p:spPr>
      </p:pic>
      <p:sp>
        <p:nvSpPr>
          <p:cNvPr id="6" name="Tijdelijke aanduiding voor tekst 2">
            <a:extLst>
              <a:ext uri="{FF2B5EF4-FFF2-40B4-BE49-F238E27FC236}">
                <a16:creationId xmlns:a16="http://schemas.microsoft.com/office/drawing/2014/main" id="{65032A19-3B32-50DE-5E6A-2FC89C268D3E}"/>
              </a:ext>
            </a:extLst>
          </p:cNvPr>
          <p:cNvSpPr txBox="1">
            <a:spLocks/>
          </p:cNvSpPr>
          <p:nvPr/>
        </p:nvSpPr>
        <p:spPr>
          <a:xfrm>
            <a:off x="0" y="260647"/>
            <a:ext cx="12192000" cy="626556"/>
          </a:xfrm>
          <a:prstGeom prst="rect">
            <a:avLst/>
          </a:prstGeom>
          <a:solidFill>
            <a:srgbClr val="FFFF00"/>
          </a:solidFill>
          <a:ln>
            <a:solidFill>
              <a:schemeClr val="tx1"/>
            </a:solidFill>
          </a:ln>
        </p:spPr>
        <p:txBody>
          <a:bodyPr vert="horz" lIns="0" tIns="0" rIns="0" bIns="0" rtlCol="0" anchor="t">
            <a:noAutofit/>
          </a:bodyPr>
          <a:lstStyle>
            <a:lvl1pPr marL="0" indent="0" algn="l" defTabSz="914400" rtl="0" eaLnBrk="1" latinLnBrk="0" hangingPunct="1">
              <a:spcBef>
                <a:spcPts val="0"/>
              </a:spcBef>
              <a:buFont typeface="Arial" panose="020B0604020202020204" pitchFamily="34" charset="0"/>
              <a:buNone/>
              <a:defRPr sz="2200" b="1"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nl-NL" sz="4000" b="0" dirty="0">
                <a:latin typeface="Calibri"/>
                <a:ea typeface="Calibri"/>
                <a:cs typeface="Calibri"/>
              </a:rPr>
              <a:t>Beoogde </a:t>
            </a:r>
            <a:r>
              <a:rPr lang="nl-NL" sz="4000" b="0" dirty="0" err="1">
                <a:latin typeface="Calibri"/>
                <a:ea typeface="Calibri"/>
                <a:cs typeface="Calibri"/>
              </a:rPr>
              <a:t>inhuisroutes</a:t>
            </a:r>
            <a:endParaRPr lang="nl-NL" b="0" dirty="0"/>
          </a:p>
        </p:txBody>
      </p:sp>
    </p:spTree>
    <p:extLst>
      <p:ext uri="{BB962C8B-B14F-4D97-AF65-F5344CB8AC3E}">
        <p14:creationId xmlns:p14="http://schemas.microsoft.com/office/powerpoint/2010/main" val="3283947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3C7C8-F8B2-855B-3C9F-6C3FD740A00B}"/>
            </a:ext>
          </a:extLst>
        </p:cNvPr>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75F97A9E-F534-A8AA-CE78-DA03D1E54F47}"/>
              </a:ext>
            </a:extLst>
          </p:cNvPr>
          <p:cNvSpPr txBox="1">
            <a:spLocks/>
          </p:cNvSpPr>
          <p:nvPr/>
        </p:nvSpPr>
        <p:spPr>
          <a:xfrm>
            <a:off x="0" y="260647"/>
            <a:ext cx="12192000" cy="626556"/>
          </a:xfrm>
          <a:prstGeom prst="rect">
            <a:avLst/>
          </a:prstGeom>
          <a:solidFill>
            <a:srgbClr val="FFFF00"/>
          </a:solidFill>
          <a:ln>
            <a:solidFill>
              <a:schemeClr val="tx1"/>
            </a:solidFill>
          </a:ln>
        </p:spPr>
        <p:txBody>
          <a:bodyPr vert="horz" lIns="0" tIns="0" rIns="0" bIns="0" rtlCol="0" anchor="t">
            <a:noAutofit/>
          </a:bodyPr>
          <a:lstStyle>
            <a:lvl1pPr marL="0" indent="0" algn="l" defTabSz="914400" rtl="0" eaLnBrk="1" latinLnBrk="0" hangingPunct="1">
              <a:spcBef>
                <a:spcPts val="0"/>
              </a:spcBef>
              <a:buFont typeface="Arial" panose="020B0604020202020204" pitchFamily="34" charset="0"/>
              <a:buNone/>
              <a:defRPr sz="2200" b="1"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nl-NL" sz="4000" b="0" dirty="0">
                <a:latin typeface="Calibri"/>
                <a:ea typeface="Calibri"/>
                <a:cs typeface="Calibri"/>
              </a:rPr>
              <a:t>Beoogde </a:t>
            </a:r>
            <a:r>
              <a:rPr lang="nl-NL" sz="4000" b="0" dirty="0" err="1">
                <a:latin typeface="Calibri"/>
                <a:ea typeface="Calibri"/>
                <a:cs typeface="Calibri"/>
              </a:rPr>
              <a:t>inhuisroutes</a:t>
            </a:r>
            <a:endParaRPr lang="nl-NL" b="0" dirty="0"/>
          </a:p>
        </p:txBody>
      </p:sp>
      <p:pic>
        <p:nvPicPr>
          <p:cNvPr id="2" name="Afbeelding 1">
            <a:extLst>
              <a:ext uri="{FF2B5EF4-FFF2-40B4-BE49-F238E27FC236}">
                <a16:creationId xmlns:a16="http://schemas.microsoft.com/office/drawing/2014/main" id="{216442EF-264E-1408-AA27-EACED26C3D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69" y="1632857"/>
            <a:ext cx="12208869" cy="5225143"/>
          </a:xfrm>
          <a:prstGeom prst="rect">
            <a:avLst/>
          </a:prstGeom>
          <a:noFill/>
          <a:ln>
            <a:noFill/>
          </a:ln>
        </p:spPr>
      </p:pic>
    </p:spTree>
    <p:extLst>
      <p:ext uri="{BB962C8B-B14F-4D97-AF65-F5344CB8AC3E}">
        <p14:creationId xmlns:p14="http://schemas.microsoft.com/office/powerpoint/2010/main" val="1175730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E9A1F-B5E2-9EAA-99C0-1EF5B23AF4C9}"/>
            </a:ext>
          </a:extLst>
        </p:cNvPr>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48" y="0"/>
            <a:ext cx="10289514" cy="6858000"/>
          </a:xfrm>
          <a:prstGeom prst="rect">
            <a:avLst/>
          </a:prstGeom>
        </p:spPr>
      </p:pic>
      <p:sp>
        <p:nvSpPr>
          <p:cNvPr id="11" name="Tekstvak 12">
            <a:extLst>
              <a:ext uri="{FF2B5EF4-FFF2-40B4-BE49-F238E27FC236}">
                <a16:creationId xmlns:a16="http://schemas.microsoft.com/office/drawing/2014/main" id="{0487FAFA-7E0B-42DF-ABCD-FBB89ABC4DC2}"/>
              </a:ext>
            </a:extLst>
          </p:cNvPr>
          <p:cNvSpPr txBox="1"/>
          <p:nvPr/>
        </p:nvSpPr>
        <p:spPr>
          <a:xfrm>
            <a:off x="9822502" y="3211768"/>
            <a:ext cx="2369498" cy="3477875"/>
          </a:xfrm>
          <a:prstGeom prst="rect">
            <a:avLst/>
          </a:prstGeom>
          <a:noFill/>
          <a:ln>
            <a:noFill/>
          </a:ln>
        </p:spPr>
        <p:txBody>
          <a:bodyPr wrap="square" rtlCol="0">
            <a:spAutoFit/>
          </a:bodyPr>
          <a:lstStyle/>
          <a:p>
            <a:r>
              <a:rPr lang="nl-NL" sz="2000" b="1" dirty="0">
                <a:latin typeface="Corbel" panose="020B0503020204020204" pitchFamily="34" charset="0"/>
                <a:hlinkClick r:id="rId4"/>
              </a:rPr>
              <a:t>www.zuidas.nl</a:t>
            </a:r>
            <a:endParaRPr lang="nl-NL" sz="2000" b="1" dirty="0">
              <a:latin typeface="Corbel" panose="020B0503020204020204" pitchFamily="34" charset="0"/>
            </a:endParaRPr>
          </a:p>
          <a:p>
            <a:endParaRPr lang="nl-NL" sz="2000" b="1" dirty="0">
              <a:latin typeface="Corbel" panose="020B0503020204020204" pitchFamily="34" charset="0"/>
            </a:endParaRPr>
          </a:p>
          <a:p>
            <a:r>
              <a:rPr lang="nl-NL" sz="2000" b="1" dirty="0">
                <a:latin typeface="Corbel" panose="020B0503020204020204" pitchFamily="34" charset="0"/>
              </a:rPr>
              <a:t>Ontvangsten</a:t>
            </a:r>
          </a:p>
          <a:p>
            <a:endParaRPr lang="nl-NL" sz="2000" b="1" dirty="0">
              <a:latin typeface="Corbel" panose="020B0503020204020204" pitchFamily="34" charset="0"/>
            </a:endParaRPr>
          </a:p>
          <a:p>
            <a:r>
              <a:rPr lang="nl-NL" sz="2000" b="1" dirty="0">
                <a:latin typeface="Corbel" panose="020B0503020204020204" pitchFamily="34" charset="0"/>
              </a:rPr>
              <a:t>Themapresentaties</a:t>
            </a:r>
          </a:p>
          <a:p>
            <a:endParaRPr lang="nl-NL" sz="2000" b="1" dirty="0">
              <a:latin typeface="Corbel" panose="020B0503020204020204" pitchFamily="34" charset="0"/>
            </a:endParaRPr>
          </a:p>
          <a:p>
            <a:r>
              <a:rPr lang="nl-NL" sz="2000" b="1" dirty="0">
                <a:latin typeface="Corbel" panose="020B0503020204020204" pitchFamily="34" charset="0"/>
              </a:rPr>
              <a:t>Rondleidingen</a:t>
            </a:r>
          </a:p>
          <a:p>
            <a:endParaRPr lang="nl-NL" sz="2000" b="1" dirty="0">
              <a:latin typeface="Corbel" panose="020B0503020204020204" pitchFamily="34" charset="0"/>
            </a:endParaRPr>
          </a:p>
          <a:p>
            <a:r>
              <a:rPr lang="nl-NL" sz="2000" b="1" dirty="0">
                <a:latin typeface="Corbel" panose="020B0503020204020204" pitchFamily="34" charset="0"/>
              </a:rPr>
              <a:t>Geopend </a:t>
            </a:r>
          </a:p>
          <a:p>
            <a:r>
              <a:rPr lang="nl-NL" sz="2000" b="1" dirty="0">
                <a:latin typeface="Corbel" panose="020B0503020204020204" pitchFamily="34" charset="0"/>
              </a:rPr>
              <a:t>Ma. t/m do. </a:t>
            </a:r>
          </a:p>
          <a:p>
            <a:r>
              <a:rPr lang="nl-NL" sz="2000" b="1" dirty="0">
                <a:latin typeface="Corbel" panose="020B0503020204020204" pitchFamily="34" charset="0"/>
              </a:rPr>
              <a:t>10.00 - 16.00 uur</a:t>
            </a:r>
          </a:p>
        </p:txBody>
      </p:sp>
      <p:sp>
        <p:nvSpPr>
          <p:cNvPr id="5" name="Tijdelijke aanduiding voor tekst 2">
            <a:extLst>
              <a:ext uri="{FF2B5EF4-FFF2-40B4-BE49-F238E27FC236}">
                <a16:creationId xmlns:a16="http://schemas.microsoft.com/office/drawing/2014/main" id="{2FEBEF8F-E605-50DA-7FF7-714106ADB72D}"/>
              </a:ext>
            </a:extLst>
          </p:cNvPr>
          <p:cNvSpPr txBox="1">
            <a:spLocks/>
          </p:cNvSpPr>
          <p:nvPr/>
        </p:nvSpPr>
        <p:spPr>
          <a:xfrm>
            <a:off x="6419145" y="260647"/>
            <a:ext cx="5539563" cy="626556"/>
          </a:xfrm>
          <a:prstGeom prst="rect">
            <a:avLst/>
          </a:prstGeom>
          <a:solidFill>
            <a:srgbClr val="FFFF00"/>
          </a:solidFill>
          <a:ln>
            <a:solidFill>
              <a:schemeClr val="tx1"/>
            </a:solidFill>
          </a:ln>
        </p:spPr>
        <p:txBody>
          <a:bodyPr vert="horz" lIns="0" tIns="0" rIns="0" bIns="0" rtlCol="0" anchor="t">
            <a:noAutofit/>
          </a:bodyPr>
          <a:lstStyle>
            <a:lvl1pPr marL="0" indent="0" algn="l" defTabSz="914400" rtl="0" eaLnBrk="1" latinLnBrk="0" hangingPunct="1">
              <a:spcBef>
                <a:spcPts val="0"/>
              </a:spcBef>
              <a:buFont typeface="Arial" panose="020B0604020202020204" pitchFamily="34" charset="0"/>
              <a:buNone/>
              <a:defRPr sz="2200" b="1"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nl-NL" sz="4000" b="0" dirty="0">
                <a:latin typeface="Calibri"/>
                <a:ea typeface="Calibri"/>
                <a:cs typeface="Calibri"/>
              </a:rPr>
              <a:t>Zuidas Informatiecentrum</a:t>
            </a:r>
            <a:endParaRPr lang="nl-NL" b="0" dirty="0"/>
          </a:p>
        </p:txBody>
      </p:sp>
      <p:pic>
        <p:nvPicPr>
          <p:cNvPr id="10" name="Picture 5">
            <a:extLst>
              <a:ext uri="{FF2B5EF4-FFF2-40B4-BE49-F238E27FC236}">
                <a16:creationId xmlns:a16="http://schemas.microsoft.com/office/drawing/2014/main" id="{06621384-057C-4EB0-9BB7-71FE10EECE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9703166" y="1530419"/>
            <a:ext cx="2022250" cy="103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tekst 2">
            <a:extLst>
              <a:ext uri="{FF2B5EF4-FFF2-40B4-BE49-F238E27FC236}">
                <a16:creationId xmlns:a16="http://schemas.microsoft.com/office/drawing/2014/main" id="{6D265F76-3EC4-BB6D-C0EA-E3946111F2D9}"/>
              </a:ext>
            </a:extLst>
          </p:cNvPr>
          <p:cNvSpPr txBox="1">
            <a:spLocks/>
          </p:cNvSpPr>
          <p:nvPr/>
        </p:nvSpPr>
        <p:spPr>
          <a:xfrm>
            <a:off x="146617" y="290286"/>
            <a:ext cx="5539563" cy="626556"/>
          </a:xfrm>
          <a:prstGeom prst="rect">
            <a:avLst/>
          </a:prstGeom>
          <a:solidFill>
            <a:srgbClr val="FFFF00"/>
          </a:solidFill>
          <a:ln>
            <a:solidFill>
              <a:schemeClr val="tx1"/>
            </a:solidFill>
          </a:ln>
        </p:spPr>
        <p:txBody>
          <a:bodyPr vert="horz" lIns="0" tIns="0" rIns="0" bIns="0" rtlCol="0" anchor="t">
            <a:noAutofit/>
          </a:bodyPr>
          <a:lstStyle>
            <a:lvl1pPr marL="0" indent="0" algn="l" defTabSz="914400" rtl="0" eaLnBrk="1" latinLnBrk="0" hangingPunct="1">
              <a:spcBef>
                <a:spcPts val="0"/>
              </a:spcBef>
              <a:buFont typeface="Arial" panose="020B0604020202020204" pitchFamily="34" charset="0"/>
              <a:buNone/>
              <a:defRPr sz="2200" b="1"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nl-NL" sz="4000" b="0" dirty="0">
                <a:latin typeface="Calibri"/>
                <a:ea typeface="Calibri"/>
                <a:cs typeface="Calibri"/>
              </a:rPr>
              <a:t>WTC aan Zuidplein</a:t>
            </a:r>
            <a:endParaRPr lang="nl-NL" b="0" dirty="0"/>
          </a:p>
        </p:txBody>
      </p:sp>
    </p:spTree>
    <p:extLst>
      <p:ext uri="{BB962C8B-B14F-4D97-AF65-F5344CB8AC3E}">
        <p14:creationId xmlns:p14="http://schemas.microsoft.com/office/powerpoint/2010/main" val="2694720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791BEF-B792-4C01-B122-84982AC2CD80}"/>
              </a:ext>
            </a:extLst>
          </p:cNvPr>
          <p:cNvSpPr>
            <a:spLocks noGrp="1"/>
          </p:cNvSpPr>
          <p:nvPr>
            <p:ph type="title"/>
          </p:nvPr>
        </p:nvSpPr>
        <p:spPr/>
        <p:txBody>
          <a:bodyPr/>
          <a:lstStyle/>
          <a:p>
            <a:r>
              <a:rPr lang="nl-NL" sz="3200" noProof="0" dirty="0"/>
              <a:t>Welkom! Dit gaan we vandaag delen:</a:t>
            </a:r>
          </a:p>
        </p:txBody>
      </p:sp>
      <p:sp>
        <p:nvSpPr>
          <p:cNvPr id="3" name="Tijdelijke aanduiding voor tekst 2">
            <a:extLst>
              <a:ext uri="{FF2B5EF4-FFF2-40B4-BE49-F238E27FC236}">
                <a16:creationId xmlns:a16="http://schemas.microsoft.com/office/drawing/2014/main" id="{E5108155-6D6E-4A97-95A5-380BDA10F1AD}"/>
              </a:ext>
            </a:extLst>
          </p:cNvPr>
          <p:cNvSpPr>
            <a:spLocks noGrp="1"/>
          </p:cNvSpPr>
          <p:nvPr>
            <p:ph type="body" sz="quarter" idx="13"/>
          </p:nvPr>
        </p:nvSpPr>
        <p:spPr>
          <a:xfrm>
            <a:off x="1080000" y="1646627"/>
            <a:ext cx="8625709" cy="3038475"/>
          </a:xfrm>
        </p:spPr>
        <p:txBody>
          <a:bodyPr vert="horz" lIns="0" tIns="0" rIns="0" bIns="0" rtlCol="0" anchor="t">
            <a:noAutofit/>
          </a:bodyPr>
          <a:lstStyle/>
          <a:p>
            <a:pPr marL="285750" indent="-285750">
              <a:buFont typeface="Arial" panose="020B0604020202020204" pitchFamily="34" charset="0"/>
              <a:buChar char="•"/>
            </a:pPr>
            <a:r>
              <a:rPr lang="nl-NL" sz="2000" b="1" dirty="0">
                <a:latin typeface="+mj-lt"/>
              </a:rPr>
              <a:t>Wie zijn wij</a:t>
            </a:r>
          </a:p>
          <a:p>
            <a:pPr marL="285750" indent="-285750">
              <a:buFont typeface="Arial" panose="020B0604020202020204" pitchFamily="34" charset="0"/>
              <a:buChar char="•"/>
            </a:pPr>
            <a:r>
              <a:rPr lang="nl-NL" sz="2000" b="1" dirty="0">
                <a:latin typeface="+mj-lt"/>
              </a:rPr>
              <a:t>Het gebouw (Projectontwikkeling Rochdale)  </a:t>
            </a:r>
          </a:p>
          <a:p>
            <a:pPr marL="285750" indent="-285750">
              <a:buFont typeface="Arial" panose="020B0604020202020204" pitchFamily="34" charset="0"/>
              <a:buChar char="•"/>
            </a:pPr>
            <a:r>
              <a:rPr lang="nl-NL" sz="2000" b="1" dirty="0">
                <a:latin typeface="+mj-lt"/>
              </a:rPr>
              <a:t>Gebiedsmanager Zuidas (Stadsdeel Zuid) </a:t>
            </a:r>
          </a:p>
          <a:p>
            <a:pPr marL="285750" indent="-285750">
              <a:buFont typeface="Arial" panose="020B0604020202020204" pitchFamily="34" charset="0"/>
              <a:buChar char="•"/>
            </a:pPr>
            <a:r>
              <a:rPr lang="nl-NL" sz="2000" b="1" dirty="0">
                <a:latin typeface="+mj-lt"/>
              </a:rPr>
              <a:t>De buurt en voorzieningen (Stadsdeel Zuid) </a:t>
            </a:r>
          </a:p>
          <a:p>
            <a:pPr marL="285750" indent="-285750">
              <a:buFont typeface="Arial" panose="020B0604020202020204" pitchFamily="34" charset="0"/>
              <a:buChar char="•"/>
            </a:pPr>
            <a:r>
              <a:rPr lang="nl-NL" sz="2000" b="1" dirty="0">
                <a:latin typeface="+mj-lt"/>
              </a:rPr>
              <a:t>Uw nieuwe woning (Verhuur Rochdale) </a:t>
            </a:r>
          </a:p>
          <a:p>
            <a:pPr marL="285750" indent="-285750">
              <a:buFont typeface="Arial" panose="020B0604020202020204" pitchFamily="34" charset="0"/>
              <a:buChar char="•"/>
            </a:pPr>
            <a:r>
              <a:rPr lang="nl-NL" sz="2000" b="1" dirty="0">
                <a:latin typeface="+mj-lt"/>
              </a:rPr>
              <a:t>Checklist / Aan de slag </a:t>
            </a:r>
          </a:p>
          <a:p>
            <a:pPr marL="285750" indent="-285750">
              <a:buFont typeface="Arial" panose="020B0604020202020204" pitchFamily="34" charset="0"/>
              <a:buChar char="•"/>
            </a:pPr>
            <a:r>
              <a:rPr lang="nl-NL" sz="2000" b="1" dirty="0">
                <a:latin typeface="+mj-lt"/>
              </a:rPr>
              <a:t>Netwerkpartners in de wijk </a:t>
            </a:r>
          </a:p>
          <a:p>
            <a:pPr marL="285750" indent="-285750">
              <a:buFont typeface="Arial" panose="020B0604020202020204" pitchFamily="34" charset="0"/>
              <a:buChar char="•"/>
            </a:pPr>
            <a:r>
              <a:rPr lang="nl-NL" sz="2000" b="1" dirty="0">
                <a:latin typeface="+mj-lt"/>
              </a:rPr>
              <a:t>Wie zijn de buren? Leer elkaar kennen.</a:t>
            </a:r>
            <a:endParaRPr lang="nl-NL" sz="2000" b="1" dirty="0">
              <a:latin typeface="+mj-lt"/>
              <a:ea typeface="Source Sans Pro SemiBold"/>
            </a:endParaRPr>
          </a:p>
          <a:p>
            <a:pPr marL="0" lvl="1" indent="0">
              <a:buNone/>
            </a:pPr>
            <a:endParaRPr lang="nl-NL" noProof="0" dirty="0"/>
          </a:p>
        </p:txBody>
      </p:sp>
      <p:pic>
        <p:nvPicPr>
          <p:cNvPr id="4" name="Afbeelding 3" descr="Afbeelding met illustratie, persoon, kleding, tekenfilm&#10;&#10;Door AI gegenereerde inhoud is mogelijk onjuist.">
            <a:extLst>
              <a:ext uri="{FF2B5EF4-FFF2-40B4-BE49-F238E27FC236}">
                <a16:creationId xmlns:a16="http://schemas.microsoft.com/office/drawing/2014/main" id="{EBA7A6E7-5CFE-61C9-D90E-2E52DEE8F1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5819" y="2167193"/>
            <a:ext cx="5636450" cy="5636450"/>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t 5">
                <a:extLst>
                  <a:ext uri="{FF2B5EF4-FFF2-40B4-BE49-F238E27FC236}">
                    <a16:creationId xmlns:a16="http://schemas.microsoft.com/office/drawing/2014/main" id="{6342A2DE-A129-70D3-1AD8-529F908E52EF}"/>
                  </a:ext>
                </a:extLst>
              </p14:cNvPr>
              <p14:cNvContentPartPr/>
              <p14:nvPr/>
            </p14:nvContentPartPr>
            <p14:xfrm>
              <a:off x="128005" y="156941"/>
              <a:ext cx="2184840" cy="138960"/>
            </p14:xfrm>
          </p:contentPart>
        </mc:Choice>
        <mc:Fallback xmlns="">
          <p:pic>
            <p:nvPicPr>
              <p:cNvPr id="6" name="Inkt 5">
                <a:extLst>
                  <a:ext uri="{FF2B5EF4-FFF2-40B4-BE49-F238E27FC236}">
                    <a16:creationId xmlns:a16="http://schemas.microsoft.com/office/drawing/2014/main" id="{6342A2DE-A129-70D3-1AD8-529F908E52EF}"/>
                  </a:ext>
                </a:extLst>
              </p:cNvPr>
              <p:cNvPicPr/>
              <p:nvPr/>
            </p:nvPicPr>
            <p:blipFill>
              <a:blip r:embed="rId7"/>
              <a:stretch>
                <a:fillRect/>
              </a:stretch>
            </p:blipFill>
            <p:spPr>
              <a:xfrm>
                <a:off x="74005" y="48941"/>
                <a:ext cx="2292480" cy="354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t 6">
                <a:extLst>
                  <a:ext uri="{FF2B5EF4-FFF2-40B4-BE49-F238E27FC236}">
                    <a16:creationId xmlns:a16="http://schemas.microsoft.com/office/drawing/2014/main" id="{C7FF4708-4E0E-B43F-50CE-3B02C7FFD431}"/>
                  </a:ext>
                </a:extLst>
              </p14:cNvPr>
              <p14:cNvContentPartPr/>
              <p14:nvPr/>
            </p14:nvContentPartPr>
            <p14:xfrm>
              <a:off x="2251645" y="304541"/>
              <a:ext cx="360" cy="360"/>
            </p14:xfrm>
          </p:contentPart>
        </mc:Choice>
        <mc:Fallback xmlns="">
          <p:pic>
            <p:nvPicPr>
              <p:cNvPr id="7" name="Inkt 6">
                <a:extLst>
                  <a:ext uri="{FF2B5EF4-FFF2-40B4-BE49-F238E27FC236}">
                    <a16:creationId xmlns:a16="http://schemas.microsoft.com/office/drawing/2014/main" id="{C7FF4708-4E0E-B43F-50CE-3B02C7FFD431}"/>
                  </a:ext>
                </a:extLst>
              </p:cNvPr>
              <p:cNvPicPr/>
              <p:nvPr/>
            </p:nvPicPr>
            <p:blipFill>
              <a:blip r:embed="rId9"/>
              <a:stretch>
                <a:fillRect/>
              </a:stretch>
            </p:blipFill>
            <p:spPr>
              <a:xfrm>
                <a:off x="2197645" y="19654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t 7">
                <a:extLst>
                  <a:ext uri="{FF2B5EF4-FFF2-40B4-BE49-F238E27FC236}">
                    <a16:creationId xmlns:a16="http://schemas.microsoft.com/office/drawing/2014/main" id="{4DB42AB5-DCC0-EC7C-B405-037E8B174BAA}"/>
                  </a:ext>
                </a:extLst>
              </p14:cNvPr>
              <p14:cNvContentPartPr/>
              <p14:nvPr/>
            </p14:nvContentPartPr>
            <p14:xfrm>
              <a:off x="2251645" y="304541"/>
              <a:ext cx="360" cy="360"/>
            </p14:xfrm>
          </p:contentPart>
        </mc:Choice>
        <mc:Fallback xmlns="">
          <p:pic>
            <p:nvPicPr>
              <p:cNvPr id="8" name="Inkt 7">
                <a:extLst>
                  <a:ext uri="{FF2B5EF4-FFF2-40B4-BE49-F238E27FC236}">
                    <a16:creationId xmlns:a16="http://schemas.microsoft.com/office/drawing/2014/main" id="{4DB42AB5-DCC0-EC7C-B405-037E8B174BAA}"/>
                  </a:ext>
                </a:extLst>
              </p:cNvPr>
              <p:cNvPicPr/>
              <p:nvPr/>
            </p:nvPicPr>
            <p:blipFill>
              <a:blip r:embed="rId9"/>
              <a:stretch>
                <a:fillRect/>
              </a:stretch>
            </p:blipFill>
            <p:spPr>
              <a:xfrm>
                <a:off x="2197645" y="196541"/>
                <a:ext cx="108000" cy="216000"/>
              </a:xfrm>
              <a:prstGeom prst="rect">
                <a:avLst/>
              </a:prstGeom>
            </p:spPr>
          </p:pic>
        </mc:Fallback>
      </mc:AlternateContent>
    </p:spTree>
    <p:extLst>
      <p:ext uri="{BB962C8B-B14F-4D97-AF65-F5344CB8AC3E}">
        <p14:creationId xmlns:p14="http://schemas.microsoft.com/office/powerpoint/2010/main" val="2458812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DFA10-12BF-3B5C-9A8F-CE67F97A76B2}"/>
            </a:ext>
          </a:extLst>
        </p:cNvPr>
        <p:cNvGrpSpPr/>
        <p:nvPr/>
      </p:nvGrpSpPr>
      <p:grpSpPr>
        <a:xfrm>
          <a:off x="0" y="0"/>
          <a:ext cx="0" cy="0"/>
          <a:chOff x="0" y="0"/>
          <a:chExt cx="0" cy="0"/>
        </a:xfrm>
      </p:grpSpPr>
      <p:sp>
        <p:nvSpPr>
          <p:cNvPr id="11" name="Tekstvak 12">
            <a:extLst>
              <a:ext uri="{FF2B5EF4-FFF2-40B4-BE49-F238E27FC236}">
                <a16:creationId xmlns:a16="http://schemas.microsoft.com/office/drawing/2014/main" id="{7D7A0709-0430-DE48-C9B1-565ADCEFDD13}"/>
              </a:ext>
            </a:extLst>
          </p:cNvPr>
          <p:cNvSpPr txBox="1"/>
          <p:nvPr/>
        </p:nvSpPr>
        <p:spPr>
          <a:xfrm>
            <a:off x="9822502" y="3211768"/>
            <a:ext cx="2369498" cy="2246769"/>
          </a:xfrm>
          <a:prstGeom prst="rect">
            <a:avLst/>
          </a:prstGeom>
          <a:noFill/>
          <a:ln>
            <a:noFill/>
          </a:ln>
        </p:spPr>
        <p:txBody>
          <a:bodyPr wrap="square" rtlCol="0">
            <a:spAutoFit/>
          </a:bodyPr>
          <a:lstStyle/>
          <a:p>
            <a:r>
              <a:rPr lang="nl-NL" sz="2000" b="1" dirty="0">
                <a:latin typeface="Corbel" panose="020B0503020204020204" pitchFamily="34" charset="0"/>
                <a:hlinkClick r:id="rId3"/>
              </a:rPr>
              <a:t>www.zuidas.nl</a:t>
            </a:r>
            <a:endParaRPr lang="nl-NL" sz="2000" b="1" dirty="0">
              <a:latin typeface="Corbel" panose="020B0503020204020204" pitchFamily="34" charset="0"/>
            </a:endParaRPr>
          </a:p>
          <a:p>
            <a:endParaRPr lang="nl-NL" sz="2000" b="1" dirty="0">
              <a:latin typeface="Corbel" panose="020B0503020204020204" pitchFamily="34" charset="0"/>
            </a:endParaRPr>
          </a:p>
          <a:p>
            <a:r>
              <a:rPr lang="nl-NL" sz="2000" dirty="0">
                <a:latin typeface="Corbel" panose="020B0503020204020204" pitchFamily="34" charset="0"/>
              </a:rPr>
              <a:t>maandag t/m donderdag </a:t>
            </a:r>
          </a:p>
          <a:p>
            <a:r>
              <a:rPr lang="nl-NL" sz="2000" dirty="0">
                <a:latin typeface="Corbel" panose="020B0503020204020204" pitchFamily="34" charset="0"/>
              </a:rPr>
              <a:t>van 10u tot 17.30 </a:t>
            </a:r>
          </a:p>
          <a:p>
            <a:endParaRPr lang="nl-NL" sz="2000" dirty="0">
              <a:latin typeface="Corbel" panose="020B0503020204020204" pitchFamily="34" charset="0"/>
            </a:endParaRPr>
          </a:p>
          <a:p>
            <a:r>
              <a:rPr lang="nl-NL" sz="2000" dirty="0">
                <a:latin typeface="Corbel" panose="020B0503020204020204" pitchFamily="34" charset="0"/>
              </a:rPr>
              <a:t>Lunchwandelingen!</a:t>
            </a:r>
          </a:p>
        </p:txBody>
      </p:sp>
      <p:pic>
        <p:nvPicPr>
          <p:cNvPr id="10" name="Picture 5">
            <a:extLst>
              <a:ext uri="{FF2B5EF4-FFF2-40B4-BE49-F238E27FC236}">
                <a16:creationId xmlns:a16="http://schemas.microsoft.com/office/drawing/2014/main" id="{CD189FB8-4DDC-33F1-EDFF-9D94F899B4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9703166" y="1530419"/>
            <a:ext cx="2022250" cy="103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Afbeelding 2">
            <a:extLst>
              <a:ext uri="{FF2B5EF4-FFF2-40B4-BE49-F238E27FC236}">
                <a16:creationId xmlns:a16="http://schemas.microsoft.com/office/drawing/2014/main" id="{B1AEBEEE-592F-0389-EA11-958523EDB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219824" cy="691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tekst 2">
            <a:extLst>
              <a:ext uri="{FF2B5EF4-FFF2-40B4-BE49-F238E27FC236}">
                <a16:creationId xmlns:a16="http://schemas.microsoft.com/office/drawing/2014/main" id="{2AC90668-FDEF-25A2-F0EC-BB9F92B4400C}"/>
              </a:ext>
            </a:extLst>
          </p:cNvPr>
          <p:cNvSpPr txBox="1">
            <a:spLocks/>
          </p:cNvSpPr>
          <p:nvPr/>
        </p:nvSpPr>
        <p:spPr>
          <a:xfrm>
            <a:off x="6419145" y="260647"/>
            <a:ext cx="5539563" cy="626556"/>
          </a:xfrm>
          <a:prstGeom prst="rect">
            <a:avLst/>
          </a:prstGeom>
          <a:solidFill>
            <a:srgbClr val="FFFF00"/>
          </a:solidFill>
          <a:ln>
            <a:solidFill>
              <a:schemeClr val="tx1"/>
            </a:solidFill>
          </a:ln>
        </p:spPr>
        <p:txBody>
          <a:bodyPr vert="horz" lIns="0" tIns="0" rIns="0" bIns="0" rtlCol="0" anchor="t">
            <a:noAutofit/>
          </a:bodyPr>
          <a:lstStyle>
            <a:lvl1pPr marL="0" indent="0" algn="l" defTabSz="914400" rtl="0" eaLnBrk="1" latinLnBrk="0" hangingPunct="1">
              <a:spcBef>
                <a:spcPts val="0"/>
              </a:spcBef>
              <a:buFont typeface="Arial" panose="020B0604020202020204" pitchFamily="34" charset="0"/>
              <a:buNone/>
              <a:defRPr sz="2200" b="1"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nl-NL" sz="4000" b="0" dirty="0">
                <a:latin typeface="Calibri"/>
                <a:ea typeface="Calibri"/>
                <a:cs typeface="Calibri"/>
              </a:rPr>
              <a:t>Zuidas Informatiecentrum</a:t>
            </a:r>
          </a:p>
          <a:p>
            <a:pPr algn="ctr"/>
            <a:endParaRPr lang="nl-NL" b="0" dirty="0"/>
          </a:p>
        </p:txBody>
      </p:sp>
      <p:sp>
        <p:nvSpPr>
          <p:cNvPr id="4" name="Tijdelijke aanduiding voor tekst 2">
            <a:extLst>
              <a:ext uri="{FF2B5EF4-FFF2-40B4-BE49-F238E27FC236}">
                <a16:creationId xmlns:a16="http://schemas.microsoft.com/office/drawing/2014/main" id="{7DCD01E5-C612-B38D-8892-A3DD3F586423}"/>
              </a:ext>
            </a:extLst>
          </p:cNvPr>
          <p:cNvSpPr txBox="1">
            <a:spLocks/>
          </p:cNvSpPr>
          <p:nvPr/>
        </p:nvSpPr>
        <p:spPr>
          <a:xfrm>
            <a:off x="105431" y="260647"/>
            <a:ext cx="5539563" cy="1883839"/>
          </a:xfrm>
          <a:prstGeom prst="rect">
            <a:avLst/>
          </a:prstGeom>
          <a:solidFill>
            <a:srgbClr val="FFFF00"/>
          </a:solidFill>
          <a:ln>
            <a:solidFill>
              <a:schemeClr val="tx1"/>
            </a:solidFill>
          </a:ln>
        </p:spPr>
        <p:txBody>
          <a:bodyPr vert="horz" lIns="0" tIns="0" rIns="0" bIns="0" rtlCol="0" anchor="t">
            <a:noAutofit/>
          </a:bodyPr>
          <a:lstStyle>
            <a:lvl1pPr marL="0" indent="0" algn="l" defTabSz="914400" rtl="0" eaLnBrk="1" latinLnBrk="0" hangingPunct="1">
              <a:spcBef>
                <a:spcPts val="0"/>
              </a:spcBef>
              <a:buFont typeface="Arial" panose="020B0604020202020204" pitchFamily="34" charset="0"/>
              <a:buNone/>
              <a:defRPr sz="2200" b="1"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nl-NL" sz="4000" b="0" dirty="0">
                <a:latin typeface="Calibri"/>
                <a:ea typeface="Calibri"/>
                <a:cs typeface="Calibri"/>
              </a:rPr>
              <a:t>Vanwege verhuizing van 22 juni t/m 10 augustus </a:t>
            </a:r>
          </a:p>
          <a:p>
            <a:pPr algn="ctr"/>
            <a:r>
              <a:rPr lang="nl-NL" sz="4000" b="0" dirty="0">
                <a:latin typeface="Calibri"/>
                <a:ea typeface="Calibri"/>
                <a:cs typeface="Calibri"/>
              </a:rPr>
              <a:t>in pipowagen Mahlerplein</a:t>
            </a:r>
            <a:endParaRPr lang="nl-NL" b="0" dirty="0"/>
          </a:p>
        </p:txBody>
      </p:sp>
    </p:spTree>
    <p:extLst>
      <p:ext uri="{BB962C8B-B14F-4D97-AF65-F5344CB8AC3E}">
        <p14:creationId xmlns:p14="http://schemas.microsoft.com/office/powerpoint/2010/main" val="1779120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E65FEF-3969-FFBF-EBE8-4C875AE83F16}"/>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274D659-563C-8A3C-ADD3-8969D33C0C02}"/>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635F192E-0E6B-5D3E-6C0B-CAACBB892C0F}"/>
              </a:ext>
            </a:extLst>
          </p:cNvPr>
          <p:cNvPicPr>
            <a:picLocks noChangeAspect="1"/>
          </p:cNvPicPr>
          <p:nvPr/>
        </p:nvPicPr>
        <p:blipFill>
          <a:blip r:embed="rId2"/>
          <a:stretch>
            <a:fillRect/>
          </a:stretch>
        </p:blipFill>
        <p:spPr>
          <a:xfrm>
            <a:off x="467591" y="200674"/>
            <a:ext cx="10644409" cy="5987481"/>
          </a:xfrm>
          <a:prstGeom prst="rect">
            <a:avLst/>
          </a:prstGeom>
        </p:spPr>
      </p:pic>
    </p:spTree>
    <p:extLst>
      <p:ext uri="{BB962C8B-B14F-4D97-AF65-F5344CB8AC3E}">
        <p14:creationId xmlns:p14="http://schemas.microsoft.com/office/powerpoint/2010/main" val="4123028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99E42-37A1-2CC3-BD9F-0D7DA65786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F2CCE0-4F3B-52C9-BC70-79FBB8C283B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8164058-6EB7-CC7A-8932-B55A94C603A7}"/>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D33AC741-BA6F-A201-16C2-3D4DF72CEA81}"/>
              </a:ext>
            </a:extLst>
          </p:cNvPr>
          <p:cNvPicPr>
            <a:picLocks noChangeAspect="1"/>
          </p:cNvPicPr>
          <p:nvPr/>
        </p:nvPicPr>
        <p:blipFill>
          <a:blip r:embed="rId2"/>
          <a:stretch>
            <a:fillRect/>
          </a:stretch>
        </p:blipFill>
        <p:spPr>
          <a:xfrm>
            <a:off x="457201" y="201323"/>
            <a:ext cx="10688781" cy="6012440"/>
          </a:xfrm>
          <a:prstGeom prst="rect">
            <a:avLst/>
          </a:prstGeom>
        </p:spPr>
      </p:pic>
    </p:spTree>
    <p:extLst>
      <p:ext uri="{BB962C8B-B14F-4D97-AF65-F5344CB8AC3E}">
        <p14:creationId xmlns:p14="http://schemas.microsoft.com/office/powerpoint/2010/main" val="1210642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26C33-8F66-16B4-2715-8EE4A5D6B5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5E5A04D-4C91-EB05-D831-CA76F19684A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B214C27-FAEE-055D-BED7-DFC345DF34AE}"/>
              </a:ext>
            </a:extLst>
          </p:cNvPr>
          <p:cNvSpPr>
            <a:spLocks noGrp="1"/>
          </p:cNvSpPr>
          <p:nvPr>
            <p:ph idx="1"/>
          </p:nvPr>
        </p:nvSpPr>
        <p:spPr/>
        <p:txBody>
          <a:bodyPr/>
          <a:lstStyle/>
          <a:p>
            <a:endParaRPr lang="nl-NL"/>
          </a:p>
        </p:txBody>
      </p:sp>
      <p:pic>
        <p:nvPicPr>
          <p:cNvPr id="6" name="Afbeelding 5">
            <a:extLst>
              <a:ext uri="{FF2B5EF4-FFF2-40B4-BE49-F238E27FC236}">
                <a16:creationId xmlns:a16="http://schemas.microsoft.com/office/drawing/2014/main" id="{FCCB4C50-C221-300F-310A-8953F288C9BB}"/>
              </a:ext>
            </a:extLst>
          </p:cNvPr>
          <p:cNvPicPr>
            <a:picLocks noChangeAspect="1"/>
          </p:cNvPicPr>
          <p:nvPr/>
        </p:nvPicPr>
        <p:blipFill>
          <a:blip r:embed="rId2"/>
          <a:stretch>
            <a:fillRect/>
          </a:stretch>
        </p:blipFill>
        <p:spPr>
          <a:xfrm>
            <a:off x="457200" y="195478"/>
            <a:ext cx="10654800" cy="5993326"/>
          </a:xfrm>
          <a:prstGeom prst="rect">
            <a:avLst/>
          </a:prstGeom>
        </p:spPr>
      </p:pic>
    </p:spTree>
    <p:extLst>
      <p:ext uri="{BB962C8B-B14F-4D97-AF65-F5344CB8AC3E}">
        <p14:creationId xmlns:p14="http://schemas.microsoft.com/office/powerpoint/2010/main" val="1996974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A395E-2679-27A4-23BA-D1120FFF519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373E4B6-C60F-FC57-ACAB-86D63491757F}"/>
              </a:ext>
            </a:extLst>
          </p:cNvPr>
          <p:cNvSpPr txBox="1"/>
          <p:nvPr/>
        </p:nvSpPr>
        <p:spPr>
          <a:xfrm>
            <a:off x="553917" y="404221"/>
            <a:ext cx="1108416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200" dirty="0">
                <a:latin typeface="+mj-lt"/>
                <a:ea typeface="+mj-ea"/>
                <a:cs typeface="+mj-cs"/>
              </a:rPr>
              <a:t>Uw nieuwe woning </a:t>
            </a:r>
            <a:br>
              <a:rPr lang="nl-NL" sz="3200" dirty="0"/>
            </a:br>
            <a:r>
              <a:rPr lang="nl-NL" sz="3200" dirty="0">
                <a:latin typeface="+mj-lt"/>
                <a:ea typeface="+mj-ea"/>
                <a:cs typeface="+mj-cs"/>
              </a:rPr>
              <a:t>Hannie Koppelaar &amp; Lydia Bergisch woonconsulent  Rochdale </a:t>
            </a:r>
            <a:endParaRPr lang="en-US" sz="3200" dirty="0">
              <a:latin typeface="+mj-lt"/>
              <a:ea typeface="+mj-ea"/>
              <a:cs typeface="+mj-cs"/>
            </a:endParaRPr>
          </a:p>
        </p:txBody>
      </p:sp>
      <p:sp>
        <p:nvSpPr>
          <p:cNvPr id="3" name="Tijdelijke aanduiding voor tekst 2">
            <a:extLst>
              <a:ext uri="{FF2B5EF4-FFF2-40B4-BE49-F238E27FC236}">
                <a16:creationId xmlns:a16="http://schemas.microsoft.com/office/drawing/2014/main" id="{887CC463-5004-4929-CDED-58BA56466792}"/>
              </a:ext>
            </a:extLst>
          </p:cNvPr>
          <p:cNvSpPr>
            <a:spLocks noGrp="1"/>
          </p:cNvSpPr>
          <p:nvPr>
            <p:ph type="body" sz="quarter" idx="13"/>
          </p:nvPr>
        </p:nvSpPr>
        <p:spPr>
          <a:xfrm>
            <a:off x="1061885" y="3048000"/>
            <a:ext cx="8947354" cy="1669025"/>
          </a:xfrm>
        </p:spPr>
        <p:txBody>
          <a:bodyPr/>
          <a:lstStyle/>
          <a:p>
            <a:pPr marL="285750" indent="-285750">
              <a:buFont typeface="Arial" panose="020B0604020202020204" pitchFamily="34" charset="0"/>
              <a:buChar char="•"/>
            </a:pPr>
            <a:endParaRPr lang="nl-NL" sz="2000" dirty="0">
              <a:latin typeface="+mn-lt"/>
              <a:ea typeface="+mn-ea"/>
            </a:endParaRPr>
          </a:p>
          <a:p>
            <a:pPr marL="285750" indent="-285750">
              <a:buFont typeface="Arial" panose="020B0604020202020204" pitchFamily="34" charset="0"/>
              <a:buChar char="•"/>
            </a:pPr>
            <a:r>
              <a:rPr lang="nl-NL" sz="2000" dirty="0">
                <a:latin typeface="+mn-lt"/>
                <a:ea typeface="+mn-ea"/>
              </a:rPr>
              <a:t>Digitaal huurovereenkomst + betaallink voor 1</a:t>
            </a:r>
            <a:r>
              <a:rPr lang="nl-NL" sz="2000" baseline="30000" dirty="0">
                <a:latin typeface="+mn-lt"/>
                <a:ea typeface="+mn-ea"/>
              </a:rPr>
              <a:t>e</a:t>
            </a:r>
            <a:r>
              <a:rPr lang="nl-NL" sz="2000" dirty="0">
                <a:latin typeface="+mn-lt"/>
                <a:ea typeface="+mn-ea"/>
              </a:rPr>
              <a:t> kosten </a:t>
            </a:r>
          </a:p>
          <a:p>
            <a:pPr marL="285750" indent="-285750">
              <a:buFont typeface="Arial" panose="020B0604020202020204" pitchFamily="34" charset="0"/>
              <a:buChar char="•"/>
            </a:pPr>
            <a:r>
              <a:rPr lang="nl-NL" sz="2000" dirty="0">
                <a:latin typeface="+mn-lt"/>
                <a:ea typeface="+mn-ea"/>
              </a:rPr>
              <a:t>Sleuteloverdracht en opleveren van de woning door Verhuurmakelaars </a:t>
            </a:r>
          </a:p>
          <a:p>
            <a:pPr marL="285750" indent="-285750">
              <a:buFont typeface="Arial" panose="020B0604020202020204" pitchFamily="34" charset="0"/>
              <a:buChar char="•"/>
            </a:pPr>
            <a:r>
              <a:rPr lang="en-US" sz="2000" dirty="0" err="1">
                <a:latin typeface="+mn-lt"/>
                <a:ea typeface="+mn-ea"/>
              </a:rPr>
              <a:t>Opleveren</a:t>
            </a:r>
            <a:r>
              <a:rPr lang="en-US" sz="2000" dirty="0">
                <a:latin typeface="+mn-lt"/>
                <a:ea typeface="+mn-ea"/>
              </a:rPr>
              <a:t> van de studio’s  </a:t>
            </a:r>
          </a:p>
          <a:p>
            <a:pPr marL="285750" indent="-285750">
              <a:buFont typeface="Arial" panose="020B0604020202020204" pitchFamily="34" charset="0"/>
              <a:buChar char="•"/>
            </a:pPr>
            <a:r>
              <a:rPr lang="en-US" sz="2000" dirty="0" err="1">
                <a:latin typeface="+mn-lt"/>
                <a:ea typeface="+mn-ea"/>
              </a:rPr>
              <a:t>Opleverboekje</a:t>
            </a:r>
            <a:r>
              <a:rPr lang="en-US" sz="2000" dirty="0">
                <a:latin typeface="+mn-lt"/>
                <a:ea typeface="+mn-ea"/>
              </a:rPr>
              <a:t> met </a:t>
            </a:r>
            <a:r>
              <a:rPr lang="en-US" sz="2000" dirty="0" err="1">
                <a:latin typeface="+mn-lt"/>
                <a:ea typeface="+mn-ea"/>
              </a:rPr>
              <a:t>relevante</a:t>
            </a:r>
            <a:r>
              <a:rPr lang="en-US" sz="2000" dirty="0">
                <a:latin typeface="+mn-lt"/>
                <a:ea typeface="+mn-ea"/>
              </a:rPr>
              <a:t> </a:t>
            </a:r>
            <a:r>
              <a:rPr lang="en-US" sz="2000" dirty="0" err="1">
                <a:latin typeface="+mn-lt"/>
                <a:ea typeface="+mn-ea"/>
              </a:rPr>
              <a:t>infomatie</a:t>
            </a:r>
            <a:r>
              <a:rPr lang="en-US" sz="2000" dirty="0">
                <a:latin typeface="+mn-lt"/>
                <a:ea typeface="+mn-ea"/>
              </a:rPr>
              <a:t> </a:t>
            </a:r>
          </a:p>
          <a:p>
            <a:pPr marL="285750" indent="-285750">
              <a:buFont typeface="Calibri"/>
              <a:buChar char="-"/>
            </a:pPr>
            <a:endParaRPr lang="nl-NL" dirty="0"/>
          </a:p>
          <a:p>
            <a:br>
              <a:rPr lang="nl-NL" dirty="0"/>
            </a:br>
            <a:endParaRPr lang="nl-NL" dirty="0"/>
          </a:p>
          <a:p>
            <a:endParaRPr lang="nl-NL" dirty="0"/>
          </a:p>
          <a:p>
            <a:endParaRPr lang="nl-NL" dirty="0"/>
          </a:p>
          <a:p>
            <a:endParaRPr lang="nl-NL" dirty="0"/>
          </a:p>
        </p:txBody>
      </p:sp>
      <p:pic>
        <p:nvPicPr>
          <p:cNvPr id="2" name="Afbeelding 1" descr="Afbeelding met illustratie, persoon, kleding, tekenfilm&#10;&#10;Door AI gegenereerde inhoud is mogelijk onjuist.">
            <a:extLst>
              <a:ext uri="{FF2B5EF4-FFF2-40B4-BE49-F238E27FC236}">
                <a16:creationId xmlns:a16="http://schemas.microsoft.com/office/drawing/2014/main" id="{6670EC70-CFBB-8FFF-FF45-76CAD92D19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436" y="1917810"/>
            <a:ext cx="5885833" cy="5885833"/>
          </a:xfrm>
          <a:prstGeom prst="rect">
            <a:avLst/>
          </a:prstGeom>
        </p:spPr>
      </p:pic>
    </p:spTree>
    <p:extLst>
      <p:ext uri="{BB962C8B-B14F-4D97-AF65-F5344CB8AC3E}">
        <p14:creationId xmlns:p14="http://schemas.microsoft.com/office/powerpoint/2010/main" val="3147183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F68FF-0DC7-813F-A533-5A22CAFDD01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81AE199-9F8B-C6A6-6A74-1799B0EB13FA}"/>
              </a:ext>
            </a:extLst>
          </p:cNvPr>
          <p:cNvSpPr>
            <a:spLocks noGrp="1"/>
          </p:cNvSpPr>
          <p:nvPr>
            <p:ph type="title"/>
          </p:nvPr>
        </p:nvSpPr>
        <p:spPr>
          <a:xfrm>
            <a:off x="784532" y="686715"/>
            <a:ext cx="7848000" cy="360000"/>
          </a:xfrm>
        </p:spPr>
        <p:txBody>
          <a:bodyPr/>
          <a:lstStyle/>
          <a:p>
            <a:r>
              <a:rPr lang="nl-NL" sz="3200" b="1" dirty="0"/>
              <a:t>Aan de slag in je woning</a:t>
            </a:r>
            <a:br>
              <a:rPr lang="nl-NL" sz="3200" b="1" dirty="0"/>
            </a:br>
            <a:endParaRPr lang="nl-NL" sz="3200" dirty="0"/>
          </a:p>
        </p:txBody>
      </p:sp>
      <p:sp>
        <p:nvSpPr>
          <p:cNvPr id="4" name="Tijdelijke aanduiding voor tekst 3">
            <a:extLst>
              <a:ext uri="{FF2B5EF4-FFF2-40B4-BE49-F238E27FC236}">
                <a16:creationId xmlns:a16="http://schemas.microsoft.com/office/drawing/2014/main" id="{D1BF5A1A-E37C-DF96-3E3A-7449E4273125}"/>
              </a:ext>
            </a:extLst>
          </p:cNvPr>
          <p:cNvSpPr>
            <a:spLocks noGrp="1"/>
          </p:cNvSpPr>
          <p:nvPr>
            <p:ph type="body" sz="quarter" idx="13"/>
          </p:nvPr>
        </p:nvSpPr>
        <p:spPr>
          <a:xfrm>
            <a:off x="1079500" y="1908175"/>
            <a:ext cx="7848500" cy="2830973"/>
          </a:xfrm>
        </p:spPr>
        <p:txBody>
          <a:bodyPr/>
          <a:lstStyle/>
          <a:p>
            <a:br>
              <a:rPr lang="nl-NL" sz="1800" dirty="0"/>
            </a:br>
            <a:br>
              <a:rPr lang="nl-NL" sz="1800" dirty="0"/>
            </a:br>
            <a:endParaRPr lang="nl-NL" sz="1800" dirty="0"/>
          </a:p>
        </p:txBody>
      </p:sp>
      <p:sp>
        <p:nvSpPr>
          <p:cNvPr id="9" name="Titel 1">
            <a:extLst>
              <a:ext uri="{FF2B5EF4-FFF2-40B4-BE49-F238E27FC236}">
                <a16:creationId xmlns:a16="http://schemas.microsoft.com/office/drawing/2014/main" id="{6387782A-F18C-09F6-C9EC-6C0BEDD9C6C8}"/>
              </a:ext>
            </a:extLst>
          </p:cNvPr>
          <p:cNvSpPr txBox="1">
            <a:spLocks/>
          </p:cNvSpPr>
          <p:nvPr/>
        </p:nvSpPr>
        <p:spPr>
          <a:xfrm>
            <a:off x="7048960" y="3621399"/>
            <a:ext cx="7848000" cy="360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a:lstStyle>
          <a:p>
            <a:endParaRPr lang="nl-NL" sz="2800"/>
          </a:p>
        </p:txBody>
      </p:sp>
      <p:pic>
        <p:nvPicPr>
          <p:cNvPr id="13" name="Afbeelding 12" descr="Afbeelding met symbool, cirkel, Lettertype, Graphics&#10;&#10;Door AI gegenereerde inhoud is mogelijk onjuist.">
            <a:extLst>
              <a:ext uri="{FF2B5EF4-FFF2-40B4-BE49-F238E27FC236}">
                <a16:creationId xmlns:a16="http://schemas.microsoft.com/office/drawing/2014/main" id="{3A3214D9-45F1-69F0-44E6-0DDA343B4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5791" y="220956"/>
            <a:ext cx="1248263" cy="1286088"/>
          </a:xfrm>
          <a:prstGeom prst="rect">
            <a:avLst/>
          </a:prstGeom>
        </p:spPr>
      </p:pic>
      <p:sp>
        <p:nvSpPr>
          <p:cNvPr id="5" name="Tekstvak 4">
            <a:extLst>
              <a:ext uri="{FF2B5EF4-FFF2-40B4-BE49-F238E27FC236}">
                <a16:creationId xmlns:a16="http://schemas.microsoft.com/office/drawing/2014/main" id="{00FFAF9B-5065-0719-7FE7-C1CFB81D26A1}"/>
              </a:ext>
            </a:extLst>
          </p:cNvPr>
          <p:cNvSpPr txBox="1"/>
          <p:nvPr/>
        </p:nvSpPr>
        <p:spPr>
          <a:xfrm>
            <a:off x="923207" y="2201930"/>
            <a:ext cx="11033843" cy="1323439"/>
          </a:xfrm>
          <a:prstGeom prst="rect">
            <a:avLst/>
          </a:prstGeom>
          <a:noFill/>
        </p:spPr>
        <p:txBody>
          <a:bodyPr wrap="square">
            <a:spAutoFit/>
          </a:bodyPr>
          <a:lstStyle/>
          <a:p>
            <a:pPr marL="285750" indent="-285750">
              <a:buFont typeface="Arial" panose="020B0604020202020204" pitchFamily="34" charset="0"/>
              <a:buChar char="•"/>
            </a:pPr>
            <a:r>
              <a:rPr lang="nl-NL" sz="2000" dirty="0">
                <a:solidFill>
                  <a:schemeClr val="bg1"/>
                </a:solidFill>
              </a:rPr>
              <a:t>Kijk goed in het opleverboekje wat wel/niet kan en mag.  </a:t>
            </a:r>
          </a:p>
          <a:p>
            <a:pPr marL="285750" indent="-285750">
              <a:buFont typeface="Arial" panose="020B0604020202020204" pitchFamily="34" charset="0"/>
              <a:buChar char="•"/>
            </a:pPr>
            <a:r>
              <a:rPr lang="nl-NL" sz="2000" dirty="0">
                <a:solidFill>
                  <a:schemeClr val="bg1"/>
                </a:solidFill>
              </a:rPr>
              <a:t>Voor grote aanpassingen geldt dat je dit bij Rochdale moet aanvragen</a:t>
            </a:r>
          </a:p>
          <a:p>
            <a:pPr marL="285750" indent="-285750">
              <a:buFont typeface="Arial" panose="020B0604020202020204" pitchFamily="34" charset="0"/>
              <a:buChar char="•"/>
            </a:pPr>
            <a:r>
              <a:rPr lang="nl-NL" sz="2000" dirty="0">
                <a:solidFill>
                  <a:schemeClr val="bg1"/>
                </a:solidFill>
              </a:rPr>
              <a:t>Vloer leggen en schilderen mag natuurlijk zonder toestemming!</a:t>
            </a:r>
          </a:p>
          <a:p>
            <a:pPr marL="285750" indent="-285750">
              <a:buFont typeface="Arial" panose="020B0604020202020204" pitchFamily="34" charset="0"/>
              <a:buChar char="•"/>
            </a:pPr>
            <a:r>
              <a:rPr lang="nl-NL" sz="2000" dirty="0">
                <a:solidFill>
                  <a:schemeClr val="bg1"/>
                </a:solidFill>
              </a:rPr>
              <a:t>Harde vloerbedekking (laminaat / parket). Dan ondervloer aanbrengen van minimaal 10 </a:t>
            </a:r>
            <a:r>
              <a:rPr lang="nl-NL" sz="2000" dirty="0" err="1">
                <a:solidFill>
                  <a:schemeClr val="bg1"/>
                </a:solidFill>
              </a:rPr>
              <a:t>db</a:t>
            </a:r>
            <a:r>
              <a:rPr lang="nl-NL" sz="2000" dirty="0">
                <a:solidFill>
                  <a:schemeClr val="bg1"/>
                </a:solidFill>
              </a:rPr>
              <a:t> </a:t>
            </a:r>
          </a:p>
        </p:txBody>
      </p:sp>
      <p:pic>
        <p:nvPicPr>
          <p:cNvPr id="7" name="Afbeelding 6">
            <a:extLst>
              <a:ext uri="{FF2B5EF4-FFF2-40B4-BE49-F238E27FC236}">
                <a16:creationId xmlns:a16="http://schemas.microsoft.com/office/drawing/2014/main" id="{83F55B68-6D01-783E-57C3-919D267DCFF2}"/>
              </a:ext>
            </a:extLst>
          </p:cNvPr>
          <p:cNvPicPr>
            <a:picLocks noChangeAspect="1"/>
          </p:cNvPicPr>
          <p:nvPr/>
        </p:nvPicPr>
        <p:blipFill>
          <a:blip r:embed="rId3"/>
          <a:stretch>
            <a:fillRect/>
          </a:stretch>
        </p:blipFill>
        <p:spPr>
          <a:xfrm>
            <a:off x="7464196" y="3658402"/>
            <a:ext cx="5168351" cy="3944845"/>
          </a:xfrm>
          <a:prstGeom prst="rect">
            <a:avLst/>
          </a:prstGeom>
        </p:spPr>
      </p:pic>
    </p:spTree>
    <p:extLst>
      <p:ext uri="{BB962C8B-B14F-4D97-AF65-F5344CB8AC3E}">
        <p14:creationId xmlns:p14="http://schemas.microsoft.com/office/powerpoint/2010/main" val="472439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6FED0-E341-2FDC-3467-A05FB8EDA99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488C8F1-5715-6037-3E14-95CE5D9F3C7E}"/>
              </a:ext>
            </a:extLst>
          </p:cNvPr>
          <p:cNvSpPr>
            <a:spLocks noGrp="1"/>
          </p:cNvSpPr>
          <p:nvPr>
            <p:ph type="title"/>
          </p:nvPr>
        </p:nvSpPr>
        <p:spPr>
          <a:xfrm>
            <a:off x="775200" y="670998"/>
            <a:ext cx="7848000" cy="360000"/>
          </a:xfrm>
        </p:spPr>
        <p:txBody>
          <a:bodyPr/>
          <a:lstStyle/>
          <a:p>
            <a:r>
              <a:rPr lang="nl-NL" sz="3200" dirty="0"/>
              <a:t>Checklijst: dit moet je niet vergeten</a:t>
            </a:r>
          </a:p>
        </p:txBody>
      </p:sp>
      <p:sp>
        <p:nvSpPr>
          <p:cNvPr id="4" name="Tijdelijke aanduiding voor tekst 3">
            <a:extLst>
              <a:ext uri="{FF2B5EF4-FFF2-40B4-BE49-F238E27FC236}">
                <a16:creationId xmlns:a16="http://schemas.microsoft.com/office/drawing/2014/main" id="{4909CE2B-A389-F654-8F49-9AD4A61E8623}"/>
              </a:ext>
            </a:extLst>
          </p:cNvPr>
          <p:cNvSpPr>
            <a:spLocks noGrp="1"/>
          </p:cNvSpPr>
          <p:nvPr>
            <p:ph type="body" sz="quarter" idx="13"/>
          </p:nvPr>
        </p:nvSpPr>
        <p:spPr>
          <a:xfrm>
            <a:off x="1020505" y="1909762"/>
            <a:ext cx="10679882" cy="3038475"/>
          </a:xfrm>
        </p:spPr>
        <p:txBody>
          <a:bodyPr/>
          <a:lstStyle/>
          <a:p>
            <a:pPr marL="285750" indent="-285750">
              <a:buFont typeface="Wingdings" panose="05000000000000000000" pitchFamily="2" charset="2"/>
              <a:buChar char="ü"/>
            </a:pPr>
            <a:r>
              <a:rPr lang="nl-NL" sz="2000" dirty="0"/>
              <a:t>Inschrijven gemeente  =&gt; www.amsterdam.nl/verhuizen of bij het stadsloket </a:t>
            </a:r>
          </a:p>
          <a:p>
            <a:pPr marL="285750" indent="-285750">
              <a:buFont typeface="Wingdings" panose="05000000000000000000" pitchFamily="2" charset="2"/>
              <a:buChar char="ü"/>
            </a:pPr>
            <a:r>
              <a:rPr lang="nl-NL" sz="2000" dirty="0"/>
              <a:t>Aanmelden voor stadsverwarming =&gt; www.vattenfall.nl/energie of bellen naar 0900 0808</a:t>
            </a:r>
          </a:p>
          <a:p>
            <a:pPr marL="285750" indent="-285750">
              <a:buFont typeface="Wingdings" panose="05000000000000000000" pitchFamily="2" charset="2"/>
              <a:buChar char="ü"/>
            </a:pPr>
            <a:r>
              <a:rPr lang="nl-NL" sz="2000" dirty="0"/>
              <a:t>Aanmelden voor water =&gt; </a:t>
            </a:r>
            <a:r>
              <a:rPr lang="en-US" sz="2000" dirty="0"/>
              <a:t>www.waternet.nl of </a:t>
            </a:r>
            <a:r>
              <a:rPr lang="en-US" sz="2000" dirty="0" err="1"/>
              <a:t>bellen</a:t>
            </a:r>
            <a:r>
              <a:rPr lang="en-US" sz="2000" dirty="0"/>
              <a:t> </a:t>
            </a:r>
            <a:r>
              <a:rPr lang="en-US" sz="2000" dirty="0" err="1"/>
              <a:t>naar</a:t>
            </a:r>
            <a:r>
              <a:rPr lang="en-US" sz="2000" dirty="0"/>
              <a:t> 0900 93 94</a:t>
            </a:r>
            <a:endParaRPr lang="nl-NL" sz="2000" dirty="0"/>
          </a:p>
          <a:p>
            <a:pPr marL="285750" indent="-285750">
              <a:buFont typeface="Wingdings" panose="05000000000000000000" pitchFamily="2" charset="2"/>
              <a:buChar char="ü"/>
            </a:pPr>
            <a:r>
              <a:rPr lang="nl-NL" sz="2000" dirty="0"/>
              <a:t>Verzekeringen regelen (inboedel + aansprakelijkheid)</a:t>
            </a:r>
          </a:p>
          <a:p>
            <a:pPr marL="285750" indent="-285750">
              <a:buFont typeface="Wingdings" panose="05000000000000000000" pitchFamily="2" charset="2"/>
              <a:buChar char="ü"/>
            </a:pPr>
            <a:r>
              <a:rPr lang="nl-NL" sz="2000" dirty="0"/>
              <a:t>Controleren of je huurtoeslag krijgt </a:t>
            </a:r>
            <a:br>
              <a:rPr lang="nl-NL" sz="2000" dirty="0"/>
            </a:br>
            <a:br>
              <a:rPr lang="nl-NL" sz="1800" dirty="0"/>
            </a:br>
            <a:endParaRPr lang="nl-NL" sz="1800" dirty="0"/>
          </a:p>
        </p:txBody>
      </p:sp>
      <p:sp>
        <p:nvSpPr>
          <p:cNvPr id="9" name="Titel 1">
            <a:extLst>
              <a:ext uri="{FF2B5EF4-FFF2-40B4-BE49-F238E27FC236}">
                <a16:creationId xmlns:a16="http://schemas.microsoft.com/office/drawing/2014/main" id="{0E26F04E-35C6-784B-35A2-349AE16C9480}"/>
              </a:ext>
            </a:extLst>
          </p:cNvPr>
          <p:cNvSpPr txBox="1">
            <a:spLocks/>
          </p:cNvSpPr>
          <p:nvPr/>
        </p:nvSpPr>
        <p:spPr>
          <a:xfrm>
            <a:off x="7048960" y="3621399"/>
            <a:ext cx="7848000" cy="360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a:lstStyle>
          <a:p>
            <a:endParaRPr lang="nl-NL" sz="2800"/>
          </a:p>
        </p:txBody>
      </p:sp>
      <p:pic>
        <p:nvPicPr>
          <p:cNvPr id="13" name="Afbeelding 12" descr="Afbeelding met symbool, cirkel, Lettertype, Graphics&#10;&#10;Door AI gegenereerde inhoud is mogelijk onjuist.">
            <a:extLst>
              <a:ext uri="{FF2B5EF4-FFF2-40B4-BE49-F238E27FC236}">
                <a16:creationId xmlns:a16="http://schemas.microsoft.com/office/drawing/2014/main" id="{EBF54FAB-2820-375C-0B41-A50EB5E98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5791" y="220956"/>
            <a:ext cx="1248263" cy="1286088"/>
          </a:xfrm>
          <a:prstGeom prst="rect">
            <a:avLst/>
          </a:prstGeom>
        </p:spPr>
      </p:pic>
    </p:spTree>
    <p:extLst>
      <p:ext uri="{BB962C8B-B14F-4D97-AF65-F5344CB8AC3E}">
        <p14:creationId xmlns:p14="http://schemas.microsoft.com/office/powerpoint/2010/main" val="2125813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C1A5E-8C4D-B4DD-5A4C-DAD5A9CBDC7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222516-3E7F-458A-D9F7-DBD408CAEF7E}"/>
              </a:ext>
            </a:extLst>
          </p:cNvPr>
          <p:cNvSpPr txBox="1"/>
          <p:nvPr/>
        </p:nvSpPr>
        <p:spPr>
          <a:xfrm>
            <a:off x="632682" y="699190"/>
            <a:ext cx="82851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200" dirty="0">
                <a:latin typeface="+mj-lt"/>
                <a:ea typeface="+mj-ea"/>
                <a:cs typeface="+mj-cs"/>
              </a:rPr>
              <a:t>Netwerkpartners in de wijk </a:t>
            </a:r>
            <a:endParaRPr lang="en-US" sz="3200" dirty="0">
              <a:latin typeface="+mj-lt"/>
              <a:ea typeface="+mj-ea"/>
              <a:cs typeface="+mj-cs"/>
            </a:endParaRPr>
          </a:p>
        </p:txBody>
      </p:sp>
      <p:sp>
        <p:nvSpPr>
          <p:cNvPr id="3" name="Tijdelijke aanduiding voor tekst 2">
            <a:extLst>
              <a:ext uri="{FF2B5EF4-FFF2-40B4-BE49-F238E27FC236}">
                <a16:creationId xmlns:a16="http://schemas.microsoft.com/office/drawing/2014/main" id="{0A2E0A9F-F8C7-152F-2B18-E1304A70C603}"/>
              </a:ext>
            </a:extLst>
          </p:cNvPr>
          <p:cNvSpPr>
            <a:spLocks noGrp="1"/>
          </p:cNvSpPr>
          <p:nvPr>
            <p:ph type="body" sz="quarter" idx="13"/>
          </p:nvPr>
        </p:nvSpPr>
        <p:spPr>
          <a:xfrm>
            <a:off x="632682" y="3038167"/>
            <a:ext cx="10837197" cy="2512294"/>
          </a:xfrm>
        </p:spPr>
        <p:txBody>
          <a:bodyPr/>
          <a:lstStyle/>
          <a:p>
            <a:r>
              <a:rPr lang="nl-NL" dirty="0"/>
              <a:t> </a:t>
            </a:r>
          </a:p>
          <a:p>
            <a:pPr marL="285750" indent="-285750">
              <a:buFont typeface="Arial" panose="020B0604020202020204" pitchFamily="34" charset="0"/>
              <a:buChar char="•"/>
            </a:pPr>
            <a:r>
              <a:rPr lang="nl-NL" sz="2000" u="sng" dirty="0">
                <a:latin typeface="+mn-lt"/>
                <a:ea typeface="+mn-ea"/>
              </a:rPr>
              <a:t>Buurtteam Buitenveldert</a:t>
            </a:r>
            <a:r>
              <a:rPr lang="nl-NL" sz="2000" dirty="0">
                <a:latin typeface="+mn-lt"/>
                <a:ea typeface="+mn-ea"/>
              </a:rPr>
              <a:t>: A.J. Ernststraat 112 </a:t>
            </a:r>
          </a:p>
          <a:p>
            <a:r>
              <a:rPr lang="nl-NL" sz="2000" dirty="0">
                <a:latin typeface="+mn-lt"/>
                <a:ea typeface="+mn-ea"/>
              </a:rPr>
              <a:t>Is een team van de gemeente bij u in de wijk waar u terecht kunt met allerlei vragen over zorg en</a:t>
            </a:r>
          </a:p>
          <a:p>
            <a:r>
              <a:rPr lang="nl-NL" sz="2000" dirty="0">
                <a:latin typeface="+mn-lt"/>
                <a:ea typeface="+mn-ea"/>
              </a:rPr>
              <a:t>welzijn. </a:t>
            </a:r>
          </a:p>
          <a:p>
            <a:pPr marL="285750" indent="-285750">
              <a:buFont typeface="Arial" panose="020B0604020202020204" pitchFamily="34" charset="0"/>
              <a:buChar char="•"/>
            </a:pPr>
            <a:r>
              <a:rPr lang="nl-NL" sz="2000" u="sng" dirty="0">
                <a:latin typeface="+mn-lt"/>
                <a:ea typeface="+mn-ea"/>
              </a:rPr>
              <a:t>Dynamo</a:t>
            </a:r>
            <a:r>
              <a:rPr lang="nl-NL" sz="2000" dirty="0">
                <a:latin typeface="+mn-lt"/>
                <a:ea typeface="+mn-ea"/>
              </a:rPr>
              <a:t>: A.J. Ernstraat 112 + 195-197</a:t>
            </a:r>
          </a:p>
          <a:p>
            <a:r>
              <a:rPr lang="nl-NL" sz="2000" dirty="0">
                <a:latin typeface="+mn-lt"/>
                <a:ea typeface="+mn-ea"/>
              </a:rPr>
              <a:t>Welzijnsorganisatie die activiteiten organiseert voor bewoners, hulp biedt en bewoners verbindt.</a:t>
            </a:r>
          </a:p>
          <a:p>
            <a:pPr marL="285750" indent="-285750">
              <a:buFont typeface="Arial" panose="020B0604020202020204" pitchFamily="34" charset="0"/>
              <a:buChar char="•"/>
            </a:pPr>
            <a:r>
              <a:rPr lang="nl-NL" sz="2000" u="sng" dirty="0">
                <a:latin typeface="+mn-lt"/>
                <a:ea typeface="+mn-ea"/>
              </a:rPr>
              <a:t>Gebiedsmakelaar </a:t>
            </a:r>
            <a:r>
              <a:rPr lang="nl-NL" sz="2000" u="sng" dirty="0" err="1">
                <a:latin typeface="+mn-lt"/>
                <a:ea typeface="+mn-ea"/>
              </a:rPr>
              <a:t>Zuidas</a:t>
            </a:r>
            <a:r>
              <a:rPr lang="nl-NL" sz="2000" u="sng" dirty="0">
                <a:latin typeface="+mn-lt"/>
                <a:ea typeface="+mn-ea"/>
              </a:rPr>
              <a:t>:</a:t>
            </a:r>
            <a:r>
              <a:rPr lang="nl-NL" sz="2000" dirty="0">
                <a:latin typeface="+mn-lt"/>
                <a:ea typeface="+mn-ea"/>
              </a:rPr>
              <a:t> </a:t>
            </a:r>
            <a:r>
              <a:rPr lang="nl-NL" sz="2000" dirty="0"/>
              <a:t>Lotte Evers, </a:t>
            </a:r>
            <a:r>
              <a:rPr lang="nl-NL" sz="2000" dirty="0">
                <a:hlinkClick r:id="rId2">
                  <a:extLst>
                    <a:ext uri="{A12FA001-AC4F-418D-AE19-62706E023703}">
                      <ahyp:hlinkClr xmlns:ahyp="http://schemas.microsoft.com/office/drawing/2018/hyperlinkcolor" val="tx"/>
                    </a:ext>
                  </a:extLst>
                </a:hlinkClick>
              </a:rPr>
              <a:t>lotte.evers@amsterdam.nl</a:t>
            </a:r>
            <a:r>
              <a:rPr lang="nl-NL" sz="2000" dirty="0"/>
              <a:t>, 06 3146 9155 </a:t>
            </a:r>
          </a:p>
          <a:p>
            <a:pPr marL="285750" indent="-285750">
              <a:buFont typeface="Arial" panose="020B0604020202020204" pitchFamily="34" charset="0"/>
              <a:buChar char="•"/>
            </a:pPr>
            <a:r>
              <a:rPr lang="nl-NL" sz="2000" u="sng" dirty="0">
                <a:latin typeface="+mn-lt"/>
                <a:ea typeface="+mn-ea"/>
              </a:rPr>
              <a:t>Wijkagent</a:t>
            </a:r>
            <a:r>
              <a:rPr lang="nl-NL" sz="2000" dirty="0">
                <a:latin typeface="+mn-lt"/>
                <a:ea typeface="+mn-ea"/>
              </a:rPr>
              <a:t>: René de Schipper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sz="2000" dirty="0">
                <a:latin typeface="+mn-lt"/>
                <a:ea typeface="+mn-ea"/>
              </a:rPr>
              <a:t>Plattegrond van het gebied met alle belangrijke voorzieningen / adressen  </a:t>
            </a:r>
          </a:p>
          <a:p>
            <a:pPr marL="285750" indent="-285750">
              <a:buFont typeface="Arial" panose="020B0604020202020204" pitchFamily="34" charset="0"/>
              <a:buChar char="•"/>
            </a:pPr>
            <a:endParaRPr lang="nl-NL" dirty="0"/>
          </a:p>
          <a:p>
            <a:endParaRPr lang="nl-NL" dirty="0"/>
          </a:p>
          <a:p>
            <a:br>
              <a:rPr lang="nl-NL" dirty="0"/>
            </a:br>
            <a:endParaRPr lang="nl-NL" dirty="0"/>
          </a:p>
          <a:p>
            <a:endParaRPr lang="nl-NL" dirty="0"/>
          </a:p>
          <a:p>
            <a:endParaRPr lang="nl-NL" dirty="0"/>
          </a:p>
          <a:p>
            <a:endParaRPr lang="nl-NL" dirty="0"/>
          </a:p>
        </p:txBody>
      </p:sp>
    </p:spTree>
    <p:extLst>
      <p:ext uri="{BB962C8B-B14F-4D97-AF65-F5344CB8AC3E}">
        <p14:creationId xmlns:p14="http://schemas.microsoft.com/office/powerpoint/2010/main" val="1511805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B8664-C08D-654F-CE3E-F5588E593E6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B387607-F66C-CC97-4930-3C11EC9798D3}"/>
              </a:ext>
            </a:extLst>
          </p:cNvPr>
          <p:cNvSpPr txBox="1"/>
          <p:nvPr/>
        </p:nvSpPr>
        <p:spPr>
          <a:xfrm>
            <a:off x="554024" y="768016"/>
            <a:ext cx="95978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mj-lt"/>
                <a:ea typeface="+mj-ea"/>
                <a:cs typeface="+mj-cs"/>
              </a:rPr>
              <a:t>Leer je </a:t>
            </a:r>
            <a:r>
              <a:rPr lang="en-US" sz="3200" dirty="0" err="1">
                <a:latin typeface="+mj-lt"/>
                <a:ea typeface="+mj-ea"/>
                <a:cs typeface="+mj-cs"/>
              </a:rPr>
              <a:t>buren</a:t>
            </a:r>
            <a:r>
              <a:rPr lang="en-US" sz="3200" dirty="0">
                <a:latin typeface="+mj-lt"/>
                <a:ea typeface="+mj-ea"/>
                <a:cs typeface="+mj-cs"/>
              </a:rPr>
              <a:t> </a:t>
            </a:r>
            <a:r>
              <a:rPr lang="en-US" sz="3200" dirty="0" err="1">
                <a:latin typeface="+mj-lt"/>
                <a:ea typeface="+mj-ea"/>
                <a:cs typeface="+mj-cs"/>
              </a:rPr>
              <a:t>kennen</a:t>
            </a:r>
            <a:r>
              <a:rPr lang="en-US" sz="3200" dirty="0">
                <a:latin typeface="+mj-lt"/>
                <a:ea typeface="+mj-ea"/>
                <a:cs typeface="+mj-cs"/>
              </a:rPr>
              <a:t> – ga met </a:t>
            </a:r>
            <a:r>
              <a:rPr lang="en-US" sz="3200" dirty="0" err="1">
                <a:latin typeface="+mj-lt"/>
                <a:ea typeface="+mj-ea"/>
                <a:cs typeface="+mj-cs"/>
              </a:rPr>
              <a:t>elkaar</a:t>
            </a:r>
            <a:r>
              <a:rPr lang="en-US" sz="3200" dirty="0">
                <a:latin typeface="+mj-lt"/>
                <a:ea typeface="+mj-ea"/>
                <a:cs typeface="+mj-cs"/>
              </a:rPr>
              <a:t> in </a:t>
            </a:r>
            <a:r>
              <a:rPr lang="en-US" sz="3200" dirty="0" err="1">
                <a:latin typeface="+mj-lt"/>
                <a:ea typeface="+mj-ea"/>
                <a:cs typeface="+mj-cs"/>
              </a:rPr>
              <a:t>gesprek</a:t>
            </a:r>
            <a:r>
              <a:rPr lang="en-US" sz="3200" dirty="0">
                <a:latin typeface="+mj-lt"/>
                <a:ea typeface="+mj-ea"/>
                <a:cs typeface="+mj-cs"/>
              </a:rPr>
              <a:t>!</a:t>
            </a:r>
          </a:p>
        </p:txBody>
      </p:sp>
      <p:sp>
        <p:nvSpPr>
          <p:cNvPr id="3" name="Tijdelijke aanduiding voor tekst 2">
            <a:extLst>
              <a:ext uri="{FF2B5EF4-FFF2-40B4-BE49-F238E27FC236}">
                <a16:creationId xmlns:a16="http://schemas.microsoft.com/office/drawing/2014/main" id="{232FFDE2-6AF4-4B60-5DA7-AFF0275A6140}"/>
              </a:ext>
            </a:extLst>
          </p:cNvPr>
          <p:cNvSpPr>
            <a:spLocks noGrp="1"/>
          </p:cNvSpPr>
          <p:nvPr>
            <p:ph type="body" sz="quarter" idx="13"/>
          </p:nvPr>
        </p:nvSpPr>
        <p:spPr>
          <a:xfrm>
            <a:off x="820882" y="1677343"/>
            <a:ext cx="8780318" cy="3497362"/>
          </a:xfrm>
        </p:spPr>
        <p:txBody>
          <a:bodyPr/>
          <a:lstStyle/>
          <a:p>
            <a:endParaRPr lang="nl-NL" dirty="0"/>
          </a:p>
          <a:p>
            <a:pPr marL="285750" indent="-285750">
              <a:buFont typeface="Calibri"/>
              <a:buChar char="-"/>
            </a:pPr>
            <a:r>
              <a:rPr lang="nl-NL" dirty="0"/>
              <a:t>Ben je bekend met de buurt?</a:t>
            </a:r>
          </a:p>
          <a:p>
            <a:pPr marL="285750" indent="-285750">
              <a:buFont typeface="Calibri"/>
              <a:buChar char="-"/>
            </a:pPr>
            <a:r>
              <a:rPr lang="nl-NL" dirty="0"/>
              <a:t>Hoe wil jij hier fijn samen leven/wonen?</a:t>
            </a:r>
          </a:p>
          <a:p>
            <a:pPr marL="285750" indent="-285750">
              <a:buFont typeface="Calibri"/>
              <a:buChar char="-"/>
            </a:pPr>
            <a:r>
              <a:rPr lang="nl-NL" dirty="0"/>
              <a:t>App groep </a:t>
            </a:r>
          </a:p>
          <a:p>
            <a:endParaRPr lang="nl-NL" dirty="0"/>
          </a:p>
          <a:p>
            <a:endParaRPr lang="nl-NL" dirty="0"/>
          </a:p>
          <a:p>
            <a:endParaRPr lang="nl-NL" dirty="0"/>
          </a:p>
          <a:p>
            <a:r>
              <a:rPr lang="en-US" sz="3200" b="1" dirty="0" err="1">
                <a:latin typeface="Source Sans Pro Light"/>
                <a:ea typeface="Source Sans Pro"/>
              </a:rPr>
              <a:t>Vragen</a:t>
            </a:r>
            <a:r>
              <a:rPr lang="en-US" sz="3200" b="1" dirty="0">
                <a:latin typeface="Source Sans Pro Light"/>
                <a:ea typeface="Source Sans Pro"/>
              </a:rPr>
              <a:t> over het </a:t>
            </a:r>
            <a:r>
              <a:rPr lang="en-US" sz="3200" b="1" dirty="0" err="1">
                <a:latin typeface="Source Sans Pro Light"/>
                <a:ea typeface="Source Sans Pro"/>
              </a:rPr>
              <a:t>gebouw</a:t>
            </a:r>
            <a:r>
              <a:rPr lang="en-US" sz="3200" b="1" dirty="0">
                <a:latin typeface="Source Sans Pro Light"/>
                <a:ea typeface="Source Sans Pro"/>
              </a:rPr>
              <a:t>, de </a:t>
            </a:r>
            <a:r>
              <a:rPr lang="en-US" sz="3200" b="1" dirty="0" err="1">
                <a:latin typeface="Source Sans Pro Light"/>
                <a:ea typeface="Source Sans Pro"/>
              </a:rPr>
              <a:t>buurt</a:t>
            </a:r>
            <a:r>
              <a:rPr lang="en-US" sz="3200" b="1" dirty="0">
                <a:latin typeface="Source Sans Pro Light"/>
                <a:ea typeface="Source Sans Pro"/>
              </a:rPr>
              <a:t> of de </a:t>
            </a:r>
            <a:r>
              <a:rPr lang="en-US" sz="3200" b="1" dirty="0" err="1">
                <a:latin typeface="Source Sans Pro Light"/>
                <a:ea typeface="Source Sans Pro"/>
              </a:rPr>
              <a:t>woning</a:t>
            </a:r>
            <a:r>
              <a:rPr lang="en-US" sz="3200" b="1" dirty="0">
                <a:latin typeface="Source Sans Pro Light"/>
                <a:ea typeface="Source Sans Pro"/>
              </a:rPr>
              <a:t>? </a:t>
            </a:r>
          </a:p>
          <a:p>
            <a:r>
              <a:rPr lang="en-US" sz="3200" b="1" dirty="0">
                <a:latin typeface="Source Sans Pro Light"/>
                <a:ea typeface="Source Sans Pro"/>
              </a:rPr>
              <a:t>Laat het </a:t>
            </a:r>
            <a:r>
              <a:rPr lang="en-US" sz="3200" b="1" dirty="0" err="1">
                <a:latin typeface="Source Sans Pro Light"/>
                <a:ea typeface="Source Sans Pro"/>
              </a:rPr>
              <a:t>ons</a:t>
            </a:r>
            <a:r>
              <a:rPr lang="en-US" sz="3200" b="1" dirty="0">
                <a:latin typeface="Source Sans Pro Light"/>
                <a:ea typeface="Source Sans Pro"/>
              </a:rPr>
              <a:t> </a:t>
            </a:r>
            <a:r>
              <a:rPr lang="en-US" sz="3200" b="1" dirty="0" err="1">
                <a:latin typeface="Source Sans Pro Light"/>
                <a:ea typeface="Source Sans Pro"/>
              </a:rPr>
              <a:t>weten</a:t>
            </a:r>
            <a:endParaRPr lang="en-US" sz="3200" b="1" dirty="0">
              <a:latin typeface="Source Sans Pro Light"/>
              <a:ea typeface="Source Sans Pro"/>
            </a:endParaRPr>
          </a:p>
          <a:p>
            <a:endParaRPr lang="nl-NL" dirty="0"/>
          </a:p>
        </p:txBody>
      </p:sp>
      <p:pic>
        <p:nvPicPr>
          <p:cNvPr id="5" name="Afbeelding 4" descr="Afbeelding met kleding, tekening, person, persoon&#10;&#10;Door AI gegenereerde inhoud is mogelijk onjuist.">
            <a:extLst>
              <a:ext uri="{FF2B5EF4-FFF2-40B4-BE49-F238E27FC236}">
                <a16:creationId xmlns:a16="http://schemas.microsoft.com/office/drawing/2014/main" id="{E15102A5-3767-5438-94FF-D2B11936BD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3409" y="2592396"/>
            <a:ext cx="5357256" cy="5081214"/>
          </a:xfrm>
          <a:prstGeom prst="rect">
            <a:avLst/>
          </a:prstGeom>
        </p:spPr>
      </p:pic>
      <p:pic>
        <p:nvPicPr>
          <p:cNvPr id="2" name="Picture 1">
            <a:extLst>
              <a:ext uri="{FF2B5EF4-FFF2-40B4-BE49-F238E27FC236}">
                <a16:creationId xmlns:a16="http://schemas.microsoft.com/office/drawing/2014/main" id="{CD91DCF4-4C77-667E-4437-CDCC05239F0E}"/>
              </a:ext>
            </a:extLst>
          </p:cNvPr>
          <p:cNvPicPr>
            <a:picLocks noChangeAspect="1"/>
          </p:cNvPicPr>
          <p:nvPr/>
        </p:nvPicPr>
        <p:blipFill>
          <a:blip r:embed="rId3"/>
          <a:stretch>
            <a:fillRect/>
          </a:stretch>
        </p:blipFill>
        <p:spPr>
          <a:xfrm>
            <a:off x="7932917" y="2250208"/>
            <a:ext cx="1653429" cy="1653429"/>
          </a:xfrm>
          <a:prstGeom prst="rect">
            <a:avLst/>
          </a:prstGeom>
        </p:spPr>
      </p:pic>
      <p:sp>
        <p:nvSpPr>
          <p:cNvPr id="8" name="TextBox 7">
            <a:extLst>
              <a:ext uri="{FF2B5EF4-FFF2-40B4-BE49-F238E27FC236}">
                <a16:creationId xmlns:a16="http://schemas.microsoft.com/office/drawing/2014/main" id="{22A5FF20-DAC2-C25E-D651-ABFC6FEFBB65}"/>
              </a:ext>
            </a:extLst>
          </p:cNvPr>
          <p:cNvSpPr txBox="1"/>
          <p:nvPr/>
        </p:nvSpPr>
        <p:spPr>
          <a:xfrm>
            <a:off x="7812688" y="1677342"/>
            <a:ext cx="18938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ea typeface="Source Sans Pro"/>
              </a:rPr>
              <a:t>Scan </a:t>
            </a:r>
            <a:r>
              <a:rPr lang="en-US" sz="1200" b="1" dirty="0" err="1">
                <a:solidFill>
                  <a:schemeClr val="bg1"/>
                </a:solidFill>
                <a:ea typeface="Source Sans Pro"/>
              </a:rPr>
              <a:t>deze</a:t>
            </a:r>
            <a:r>
              <a:rPr lang="en-US" sz="1200" b="1" dirty="0">
                <a:solidFill>
                  <a:schemeClr val="bg1"/>
                </a:solidFill>
                <a:ea typeface="Source Sans Pro"/>
              </a:rPr>
              <a:t> QR-code </a:t>
            </a:r>
            <a:r>
              <a:rPr lang="en-US" sz="1200" b="1" dirty="0" err="1">
                <a:solidFill>
                  <a:schemeClr val="bg1"/>
                </a:solidFill>
                <a:ea typeface="Source Sans Pro"/>
              </a:rPr>
              <a:t>voor</a:t>
            </a:r>
            <a:r>
              <a:rPr lang="en-US" sz="1200" b="1" dirty="0">
                <a:solidFill>
                  <a:schemeClr val="bg1"/>
                </a:solidFill>
                <a:ea typeface="Source Sans Pro"/>
              </a:rPr>
              <a:t> de </a:t>
            </a:r>
            <a:r>
              <a:rPr lang="en-US" sz="1200" b="1" dirty="0" err="1">
                <a:solidFill>
                  <a:schemeClr val="bg1"/>
                </a:solidFill>
                <a:ea typeface="Source Sans Pro"/>
              </a:rPr>
              <a:t>burenapp</a:t>
            </a:r>
            <a:r>
              <a:rPr lang="en-US" sz="1200" b="1" dirty="0">
                <a:solidFill>
                  <a:schemeClr val="bg1"/>
                </a:solidFill>
                <a:ea typeface="Source Sans Pro"/>
              </a:rPr>
              <a:t>:</a:t>
            </a:r>
          </a:p>
        </p:txBody>
      </p:sp>
    </p:spTree>
    <p:extLst>
      <p:ext uri="{BB962C8B-B14F-4D97-AF65-F5344CB8AC3E}">
        <p14:creationId xmlns:p14="http://schemas.microsoft.com/office/powerpoint/2010/main" val="4136006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03BAB-1961-0CE5-80F0-B53644C8226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C18FFFD-C232-FCAB-428C-09386532AEA5}"/>
              </a:ext>
            </a:extLst>
          </p:cNvPr>
          <p:cNvSpPr txBox="1"/>
          <p:nvPr/>
        </p:nvSpPr>
        <p:spPr>
          <a:xfrm>
            <a:off x="1783057" y="214743"/>
            <a:ext cx="828517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err="1">
                <a:ea typeface="Source Sans Pro"/>
              </a:rPr>
              <a:t>Gevelraster</a:t>
            </a:r>
            <a:r>
              <a:rPr lang="en-US" sz="3200" b="1" dirty="0">
                <a:ea typeface="Source Sans Pro"/>
              </a:rPr>
              <a:t> </a:t>
            </a:r>
          </a:p>
          <a:p>
            <a:endParaRPr lang="en-US" sz="3200" b="1" dirty="0">
              <a:ea typeface="Source Sans Pro"/>
            </a:endParaRPr>
          </a:p>
        </p:txBody>
      </p:sp>
      <p:sp>
        <p:nvSpPr>
          <p:cNvPr id="3" name="Tijdelijke aanduiding voor tekst 2">
            <a:extLst>
              <a:ext uri="{FF2B5EF4-FFF2-40B4-BE49-F238E27FC236}">
                <a16:creationId xmlns:a16="http://schemas.microsoft.com/office/drawing/2014/main" id="{FB4E10BA-82B4-49C4-0B27-D4E308004520}"/>
              </a:ext>
            </a:extLst>
          </p:cNvPr>
          <p:cNvSpPr>
            <a:spLocks noGrp="1"/>
          </p:cNvSpPr>
          <p:nvPr>
            <p:ph type="body" sz="quarter" idx="13"/>
          </p:nvPr>
        </p:nvSpPr>
        <p:spPr/>
        <p:txBody>
          <a:bodyPr/>
          <a:lstStyle/>
          <a:p>
            <a:endParaRPr lang="nl-NL" dirty="0"/>
          </a:p>
          <a:p>
            <a:endParaRPr lang="nl-NL" dirty="0"/>
          </a:p>
          <a:p>
            <a:endParaRPr lang="nl-NL" dirty="0"/>
          </a:p>
        </p:txBody>
      </p:sp>
      <p:pic>
        <p:nvPicPr>
          <p:cNvPr id="5" name="Afbeelding 4">
            <a:extLst>
              <a:ext uri="{FF2B5EF4-FFF2-40B4-BE49-F238E27FC236}">
                <a16:creationId xmlns:a16="http://schemas.microsoft.com/office/drawing/2014/main" id="{FA98A656-D81C-A23C-67B2-CDE04F655859}"/>
              </a:ext>
            </a:extLst>
          </p:cNvPr>
          <p:cNvPicPr>
            <a:picLocks noChangeAspect="1"/>
          </p:cNvPicPr>
          <p:nvPr/>
        </p:nvPicPr>
        <p:blipFill>
          <a:blip r:embed="rId2"/>
          <a:stretch>
            <a:fillRect/>
          </a:stretch>
        </p:blipFill>
        <p:spPr>
          <a:xfrm>
            <a:off x="262270" y="817381"/>
            <a:ext cx="11929730" cy="5223238"/>
          </a:xfrm>
          <a:prstGeom prst="rect">
            <a:avLst/>
          </a:prstGeom>
        </p:spPr>
      </p:pic>
    </p:spTree>
    <p:extLst>
      <p:ext uri="{BB962C8B-B14F-4D97-AF65-F5344CB8AC3E}">
        <p14:creationId xmlns:p14="http://schemas.microsoft.com/office/powerpoint/2010/main" val="3370572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0B5A2-F58D-35A7-1598-673E8D6232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E777175-1CDC-3EE5-3218-6ADD1EC3A35A}"/>
              </a:ext>
            </a:extLst>
          </p:cNvPr>
          <p:cNvSpPr>
            <a:spLocks noGrp="1"/>
          </p:cNvSpPr>
          <p:nvPr>
            <p:ph type="title"/>
          </p:nvPr>
        </p:nvSpPr>
        <p:spPr>
          <a:xfrm>
            <a:off x="1080000" y="767366"/>
            <a:ext cx="7848000" cy="360000"/>
          </a:xfrm>
        </p:spPr>
        <p:txBody>
          <a:bodyPr/>
          <a:lstStyle/>
          <a:p>
            <a:r>
              <a:rPr lang="nl-NL" sz="3200" dirty="0"/>
              <a:t>Wie zijn wij? </a:t>
            </a:r>
            <a:endParaRPr lang="nl-NL" sz="3200" noProof="0" dirty="0"/>
          </a:p>
        </p:txBody>
      </p:sp>
      <p:sp>
        <p:nvSpPr>
          <p:cNvPr id="6" name="Tijdelijke aanduiding voor inhoud 5">
            <a:extLst>
              <a:ext uri="{FF2B5EF4-FFF2-40B4-BE49-F238E27FC236}">
                <a16:creationId xmlns:a16="http://schemas.microsoft.com/office/drawing/2014/main" id="{4B3ECE3D-E920-9455-0B5C-E407914358BA}"/>
              </a:ext>
            </a:extLst>
          </p:cNvPr>
          <p:cNvSpPr>
            <a:spLocks noGrp="1"/>
          </p:cNvSpPr>
          <p:nvPr>
            <p:ph type="body" sz="quarter" idx="13"/>
          </p:nvPr>
        </p:nvSpPr>
        <p:spPr>
          <a:xfrm>
            <a:off x="1079999" y="2020187"/>
            <a:ext cx="10724073" cy="3038475"/>
          </a:xfrm>
        </p:spPr>
        <p:txBody>
          <a:bodyPr vert="horz" lIns="0" tIns="0" rIns="0" bIns="0" rtlCol="0" anchor="t">
            <a:noAutofit/>
          </a:bodyPr>
          <a:lstStyle/>
          <a:p>
            <a:r>
              <a:rPr lang="nl-NL" sz="2000" u="sng" dirty="0"/>
              <a:t>Buurtteam van Rochdale </a:t>
            </a:r>
          </a:p>
          <a:p>
            <a:r>
              <a:rPr lang="nl-NL" sz="2000" dirty="0"/>
              <a:t>Buurtcoördinator: Robert Boekhout  </a:t>
            </a:r>
          </a:p>
          <a:p>
            <a:r>
              <a:rPr lang="nl-NL" sz="2000" dirty="0"/>
              <a:t>Wijkbeheer: Emmie den Hartog (1</a:t>
            </a:r>
            <a:r>
              <a:rPr lang="nl-NL" sz="2000" baseline="30000" dirty="0"/>
              <a:t>e</a:t>
            </a:r>
            <a:r>
              <a:rPr lang="nl-NL" sz="2000" dirty="0"/>
              <a:t> contactpersoon / aanspreekpunt voor bewoners)  </a:t>
            </a:r>
          </a:p>
          <a:p>
            <a:r>
              <a:rPr lang="nl-NL" sz="2000" dirty="0"/>
              <a:t>Verhuurconsulent: Hannie Koppelaar &amp; Lydia Bergisch (selecteren kandidaten en sleuteloverdracht)</a:t>
            </a:r>
          </a:p>
          <a:p>
            <a:r>
              <a:rPr lang="nl-NL" sz="2000" dirty="0"/>
              <a:t>Verhuurmakelaar: Rutger van Leeuwen en Laura Verhoef (opleveren van de woning)  </a:t>
            </a:r>
          </a:p>
          <a:p>
            <a:r>
              <a:rPr lang="nl-NL" sz="2000" dirty="0"/>
              <a:t>Opzichter dagelijks onderhoud: </a:t>
            </a:r>
            <a:r>
              <a:rPr lang="nl-NL" sz="2000" dirty="0" err="1"/>
              <a:t>Darrell</a:t>
            </a:r>
            <a:r>
              <a:rPr lang="nl-NL" sz="2000" dirty="0"/>
              <a:t> Snijders </a:t>
            </a:r>
          </a:p>
          <a:p>
            <a:endParaRPr lang="nl-NL" sz="2000" dirty="0"/>
          </a:p>
        </p:txBody>
      </p:sp>
      <p:pic>
        <p:nvPicPr>
          <p:cNvPr id="4" name="Afbeelding 3">
            <a:extLst>
              <a:ext uri="{FF2B5EF4-FFF2-40B4-BE49-F238E27FC236}">
                <a16:creationId xmlns:a16="http://schemas.microsoft.com/office/drawing/2014/main" id="{8E4D3AC8-CA20-CA04-BCF9-4E491D63EAA6}"/>
              </a:ext>
            </a:extLst>
          </p:cNvPr>
          <p:cNvPicPr>
            <a:picLocks noChangeAspect="1"/>
          </p:cNvPicPr>
          <p:nvPr/>
        </p:nvPicPr>
        <p:blipFill>
          <a:blip r:embed="rId2"/>
          <a:srcRect l="21386" t="4539" r="1562" b="13758"/>
          <a:stretch>
            <a:fillRect/>
          </a:stretch>
        </p:blipFill>
        <p:spPr>
          <a:xfrm>
            <a:off x="9073791" y="257942"/>
            <a:ext cx="2460830" cy="1738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Afbeelding 11">
            <a:extLst>
              <a:ext uri="{FF2B5EF4-FFF2-40B4-BE49-F238E27FC236}">
                <a16:creationId xmlns:a16="http://schemas.microsoft.com/office/drawing/2014/main" id="{2F7724A8-68A4-BD8F-71E4-00ADFAA9255C}"/>
              </a:ext>
            </a:extLst>
          </p:cNvPr>
          <p:cNvPicPr>
            <a:picLocks noChangeAspect="1"/>
          </p:cNvPicPr>
          <p:nvPr/>
        </p:nvPicPr>
        <p:blipFill>
          <a:blip r:embed="rId3"/>
          <a:stretch>
            <a:fillRect/>
          </a:stretch>
        </p:blipFill>
        <p:spPr>
          <a:xfrm>
            <a:off x="6442035" y="843456"/>
            <a:ext cx="2195172" cy="1821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527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64FB7-18F6-51EF-1C44-62F892A221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FFB87E5-603B-89B3-D06D-94BCF5B24FAC}"/>
              </a:ext>
            </a:extLst>
          </p:cNvPr>
          <p:cNvSpPr>
            <a:spLocks noGrp="1"/>
          </p:cNvSpPr>
          <p:nvPr>
            <p:ph type="title"/>
          </p:nvPr>
        </p:nvSpPr>
        <p:spPr>
          <a:xfrm>
            <a:off x="1001340" y="413405"/>
            <a:ext cx="7848000" cy="360000"/>
          </a:xfrm>
        </p:spPr>
        <p:txBody>
          <a:bodyPr/>
          <a:lstStyle/>
          <a:p>
            <a:r>
              <a:rPr lang="nl-NL" sz="3200" dirty="0"/>
              <a:t>Het gebouw </a:t>
            </a:r>
            <a:br>
              <a:rPr lang="nl-NL" sz="3200" dirty="0"/>
            </a:br>
            <a:r>
              <a:rPr lang="nl-NL" sz="3200" dirty="0"/>
              <a:t>Ephraim Abebe projectmanager Rochdale   </a:t>
            </a:r>
            <a:endParaRPr lang="nl-NL" sz="3200" noProof="0" dirty="0"/>
          </a:p>
        </p:txBody>
      </p:sp>
      <p:sp>
        <p:nvSpPr>
          <p:cNvPr id="6" name="Tijdelijke aanduiding voor inhoud 5">
            <a:extLst>
              <a:ext uri="{FF2B5EF4-FFF2-40B4-BE49-F238E27FC236}">
                <a16:creationId xmlns:a16="http://schemas.microsoft.com/office/drawing/2014/main" id="{1EEC0CAA-0892-D164-EEB3-6C953F90727E}"/>
              </a:ext>
            </a:extLst>
          </p:cNvPr>
          <p:cNvSpPr>
            <a:spLocks noGrp="1"/>
          </p:cNvSpPr>
          <p:nvPr>
            <p:ph type="body" sz="quarter" idx="13"/>
          </p:nvPr>
        </p:nvSpPr>
        <p:spPr>
          <a:xfrm>
            <a:off x="4081935" y="1889976"/>
            <a:ext cx="9095509" cy="2512137"/>
          </a:xfrm>
        </p:spPr>
        <p:txBody>
          <a:bodyPr vert="horz" lIns="0" tIns="0" rIns="0" bIns="0" rtlCol="0" anchor="t">
            <a:noAutofit/>
          </a:bodyPr>
          <a:lstStyle/>
          <a:p>
            <a:pPr marL="285750" indent="-285750">
              <a:buFont typeface="Arial" panose="020B0604020202020204" pitchFamily="34" charset="0"/>
              <a:buChar char="•"/>
            </a:pPr>
            <a:r>
              <a:rPr lang="nl-NL" sz="2000" dirty="0"/>
              <a:t>Nadia en Lili Boulangerplantsoen 800 tot 874</a:t>
            </a:r>
          </a:p>
          <a:p>
            <a:pPr marL="285750" indent="-285750">
              <a:buFont typeface="Arial" panose="020B0604020202020204" pitchFamily="34" charset="0"/>
              <a:buChar char="•"/>
            </a:pPr>
            <a:r>
              <a:rPr lang="nl-NL" sz="2000" dirty="0"/>
              <a:t>3</a:t>
            </a:r>
            <a:r>
              <a:rPr lang="nl-NL" sz="2000" baseline="30000" dirty="0"/>
              <a:t>e</a:t>
            </a:r>
            <a:r>
              <a:rPr lang="nl-NL" sz="2000" dirty="0"/>
              <a:t> sociale verhuur op de </a:t>
            </a:r>
            <a:r>
              <a:rPr lang="nl-NL" sz="2000" dirty="0" err="1"/>
              <a:t>Zuidas</a:t>
            </a:r>
            <a:r>
              <a:rPr lang="nl-NL" sz="2000" dirty="0"/>
              <a:t>  </a:t>
            </a:r>
          </a:p>
          <a:p>
            <a:pPr marL="285750" indent="-285750">
              <a:buFont typeface="Arial" panose="020B0604020202020204" pitchFamily="34" charset="0"/>
              <a:buChar char="•"/>
            </a:pPr>
            <a:r>
              <a:rPr lang="nl-NL" sz="2000" dirty="0"/>
              <a:t>2 </a:t>
            </a:r>
            <a:r>
              <a:rPr lang="nl-NL" sz="2000" dirty="0" err="1"/>
              <a:t>entree’s</a:t>
            </a:r>
            <a:r>
              <a:rPr lang="nl-NL" sz="2000" dirty="0"/>
              <a:t> met elk eigen lift =&gt; huisnummers 800-837 en 838-874 </a:t>
            </a:r>
          </a:p>
          <a:p>
            <a:pPr marL="285750" indent="-285750">
              <a:buFont typeface="Arial" panose="020B0604020202020204" pitchFamily="34" charset="0"/>
              <a:buChar char="•"/>
            </a:pPr>
            <a:r>
              <a:rPr lang="en-US" sz="2000" dirty="0" err="1"/>
              <a:t>Begane</a:t>
            </a:r>
            <a:r>
              <a:rPr lang="en-US" sz="2000" dirty="0"/>
              <a:t> </a:t>
            </a:r>
            <a:r>
              <a:rPr lang="en-US" sz="2000" dirty="0" err="1"/>
              <a:t>grond</a:t>
            </a:r>
            <a:r>
              <a:rPr lang="en-US" sz="2000" dirty="0"/>
              <a:t>: </a:t>
            </a:r>
            <a:r>
              <a:rPr lang="en-US" sz="2000" dirty="0" err="1"/>
              <a:t>Kinderdagverblijf</a:t>
            </a:r>
            <a:r>
              <a:rPr lang="en-US" sz="2000" dirty="0"/>
              <a:t>  </a:t>
            </a:r>
          </a:p>
          <a:p>
            <a:pPr marL="285750" indent="-285750">
              <a:buFont typeface="Arial" panose="020B0604020202020204" pitchFamily="34" charset="0"/>
              <a:buChar char="•"/>
            </a:pPr>
            <a:r>
              <a:rPr lang="nl-NL" sz="2000" dirty="0"/>
              <a:t>Half verdiepte fietsenberging (niet voor scooters en motoren) </a:t>
            </a:r>
          </a:p>
          <a:p>
            <a:pPr marL="285750" indent="-285750">
              <a:buFont typeface="Arial" panose="020B0604020202020204" pitchFamily="34" charset="0"/>
              <a:buChar char="•"/>
            </a:pPr>
            <a:r>
              <a:rPr lang="en-US" sz="2000" dirty="0"/>
              <a:t>Groene </a:t>
            </a:r>
            <a:r>
              <a:rPr lang="en-US" sz="2000" dirty="0" err="1"/>
              <a:t>daken</a:t>
            </a:r>
            <a:endParaRPr lang="en-US" sz="2000" dirty="0"/>
          </a:p>
          <a:p>
            <a:pPr marL="285750" indent="-285750">
              <a:buFont typeface="Arial" panose="020B0604020202020204" pitchFamily="34" charset="0"/>
              <a:buChar char="•"/>
            </a:pPr>
            <a:r>
              <a:rPr lang="en-US" sz="2000" dirty="0"/>
              <a:t>Geen </a:t>
            </a:r>
            <a:r>
              <a:rPr lang="en-US" sz="2000" dirty="0" err="1"/>
              <a:t>persoonlijke</a:t>
            </a:r>
            <a:r>
              <a:rPr lang="en-US" sz="2000" dirty="0"/>
              <a:t> </a:t>
            </a:r>
            <a:r>
              <a:rPr lang="en-US" sz="2000" dirty="0" err="1"/>
              <a:t>spullen</a:t>
            </a:r>
            <a:r>
              <a:rPr lang="en-US" sz="2000" dirty="0"/>
              <a:t> in de </a:t>
            </a:r>
            <a:r>
              <a:rPr lang="en-US" sz="2000" dirty="0" err="1"/>
              <a:t>algemene</a:t>
            </a:r>
            <a:r>
              <a:rPr lang="en-US" sz="2000" dirty="0"/>
              <a:t> </a:t>
            </a:r>
            <a:r>
              <a:rPr lang="en-US" sz="2000" dirty="0" err="1"/>
              <a:t>ruimten</a:t>
            </a:r>
            <a:r>
              <a:rPr lang="en-US" sz="2000" dirty="0"/>
              <a:t> </a:t>
            </a:r>
            <a:r>
              <a:rPr lang="en-US" sz="2000" dirty="0" err="1"/>
              <a:t>ivm</a:t>
            </a:r>
            <a:r>
              <a:rPr lang="en-US" sz="2000" dirty="0"/>
              <a:t> </a:t>
            </a:r>
            <a:r>
              <a:rPr lang="en-US" sz="2000" dirty="0" err="1"/>
              <a:t>brandveiligheid</a:t>
            </a:r>
            <a:r>
              <a:rPr lang="en-US" sz="2000" dirty="0"/>
              <a:t> </a:t>
            </a:r>
          </a:p>
          <a:p>
            <a:endParaRPr lang="nl-NL" sz="2000" dirty="0"/>
          </a:p>
          <a:p>
            <a:endParaRPr lang="nl-NL" sz="2000" dirty="0"/>
          </a:p>
        </p:txBody>
      </p:sp>
      <p:pic>
        <p:nvPicPr>
          <p:cNvPr id="8" name="Afbeelding 7">
            <a:extLst>
              <a:ext uri="{FF2B5EF4-FFF2-40B4-BE49-F238E27FC236}">
                <a16:creationId xmlns:a16="http://schemas.microsoft.com/office/drawing/2014/main" id="{526C8852-9E50-00C2-5A40-0DB6F48FF838}"/>
              </a:ext>
            </a:extLst>
          </p:cNvPr>
          <p:cNvPicPr>
            <a:picLocks noChangeAspect="1"/>
          </p:cNvPicPr>
          <p:nvPr/>
        </p:nvPicPr>
        <p:blipFill>
          <a:blip r:embed="rId3"/>
          <a:stretch>
            <a:fillRect/>
          </a:stretch>
        </p:blipFill>
        <p:spPr>
          <a:xfrm>
            <a:off x="264443" y="2133937"/>
            <a:ext cx="3446320" cy="2590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Afbeelding 2">
            <a:extLst>
              <a:ext uri="{FF2B5EF4-FFF2-40B4-BE49-F238E27FC236}">
                <a16:creationId xmlns:a16="http://schemas.microsoft.com/office/drawing/2014/main" id="{9ACD7ED9-EE92-E0AF-FBF5-2166CD7EA999}"/>
              </a:ext>
            </a:extLst>
          </p:cNvPr>
          <p:cNvPicPr>
            <a:picLocks noChangeAspect="1"/>
          </p:cNvPicPr>
          <p:nvPr/>
        </p:nvPicPr>
        <p:blipFill>
          <a:blip r:embed="rId4"/>
          <a:stretch>
            <a:fillRect/>
          </a:stretch>
        </p:blipFill>
        <p:spPr>
          <a:xfrm>
            <a:off x="253824" y="2093883"/>
            <a:ext cx="3566650" cy="2728487"/>
          </a:xfrm>
          <a:prstGeom prst="rect">
            <a:avLst/>
          </a:prstGeom>
          <a:noFill/>
        </p:spPr>
      </p:pic>
      <p:pic>
        <p:nvPicPr>
          <p:cNvPr id="5" name="Afbeelding 4">
            <a:extLst>
              <a:ext uri="{FF2B5EF4-FFF2-40B4-BE49-F238E27FC236}">
                <a16:creationId xmlns:a16="http://schemas.microsoft.com/office/drawing/2014/main" id="{6CDC3BD5-198B-7EF3-5B82-14FDEAE0A5DA}"/>
              </a:ext>
            </a:extLst>
          </p:cNvPr>
          <p:cNvPicPr>
            <a:picLocks noChangeAspect="1"/>
          </p:cNvPicPr>
          <p:nvPr/>
        </p:nvPicPr>
        <p:blipFill>
          <a:blip r:embed="rId5"/>
          <a:stretch>
            <a:fillRect/>
          </a:stretch>
        </p:blipFill>
        <p:spPr>
          <a:xfrm>
            <a:off x="-108857" y="2035629"/>
            <a:ext cx="4060062" cy="2728486"/>
          </a:xfrm>
          <a:prstGeom prst="rect">
            <a:avLst/>
          </a:prstGeom>
        </p:spPr>
      </p:pic>
      <p:sp>
        <p:nvSpPr>
          <p:cNvPr id="9" name="Rechthoek 8">
            <a:extLst>
              <a:ext uri="{FF2B5EF4-FFF2-40B4-BE49-F238E27FC236}">
                <a16:creationId xmlns:a16="http://schemas.microsoft.com/office/drawing/2014/main" id="{C0CA038A-17C4-C243-41CD-3F43BA2031BF}"/>
              </a:ext>
            </a:extLst>
          </p:cNvPr>
          <p:cNvSpPr/>
          <p:nvPr/>
        </p:nvSpPr>
        <p:spPr>
          <a:xfrm>
            <a:off x="1171807" y="2460244"/>
            <a:ext cx="533400" cy="685800"/>
          </a:xfrm>
          <a:prstGeom prst="rect">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0041999E-9E39-1179-98D3-F4049825DEB8}"/>
              </a:ext>
            </a:extLst>
          </p:cNvPr>
          <p:cNvSpPr/>
          <p:nvPr/>
        </p:nvSpPr>
        <p:spPr>
          <a:xfrm>
            <a:off x="2612571" y="2481943"/>
            <a:ext cx="533400" cy="685800"/>
          </a:xfrm>
          <a:prstGeom prst="rect">
            <a:avLst/>
          </a:prstGeom>
          <a:solidFill>
            <a:schemeClr val="accent1">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Pijl: omlaag 10">
            <a:extLst>
              <a:ext uri="{FF2B5EF4-FFF2-40B4-BE49-F238E27FC236}">
                <a16:creationId xmlns:a16="http://schemas.microsoft.com/office/drawing/2014/main" id="{5B053BC2-C17B-E93C-1E7F-0E5C00D90277}"/>
              </a:ext>
            </a:extLst>
          </p:cNvPr>
          <p:cNvSpPr/>
          <p:nvPr/>
        </p:nvSpPr>
        <p:spPr>
          <a:xfrm>
            <a:off x="1001340" y="1551687"/>
            <a:ext cx="428393" cy="65845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Pijl: omlaag 11">
            <a:extLst>
              <a:ext uri="{FF2B5EF4-FFF2-40B4-BE49-F238E27FC236}">
                <a16:creationId xmlns:a16="http://schemas.microsoft.com/office/drawing/2014/main" id="{E881ED1C-E966-D941-9C4B-04F82CEA9AA5}"/>
              </a:ext>
            </a:extLst>
          </p:cNvPr>
          <p:cNvSpPr/>
          <p:nvPr/>
        </p:nvSpPr>
        <p:spPr>
          <a:xfrm>
            <a:off x="2926518" y="1531660"/>
            <a:ext cx="428393" cy="65845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030C3534-B8F0-1D35-D088-BED7C3F2179D}"/>
              </a:ext>
            </a:extLst>
          </p:cNvPr>
          <p:cNvSpPr/>
          <p:nvPr/>
        </p:nvSpPr>
        <p:spPr>
          <a:xfrm>
            <a:off x="1715826" y="2210139"/>
            <a:ext cx="896745" cy="957604"/>
          </a:xfrm>
          <a:prstGeom prst="rect">
            <a:avLst/>
          </a:prstGeom>
          <a:solidFill>
            <a:schemeClr val="accent1">
              <a:alpha val="1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5" name="Afbeelding 14">
            <a:extLst>
              <a:ext uri="{FF2B5EF4-FFF2-40B4-BE49-F238E27FC236}">
                <a16:creationId xmlns:a16="http://schemas.microsoft.com/office/drawing/2014/main" id="{EAB1A275-5C25-5698-C34D-703AB72DA146}"/>
              </a:ext>
            </a:extLst>
          </p:cNvPr>
          <p:cNvPicPr>
            <a:picLocks noChangeAspect="1"/>
          </p:cNvPicPr>
          <p:nvPr/>
        </p:nvPicPr>
        <p:blipFill>
          <a:blip r:embed="rId6"/>
          <a:stretch>
            <a:fillRect/>
          </a:stretch>
        </p:blipFill>
        <p:spPr>
          <a:xfrm>
            <a:off x="0" y="1979115"/>
            <a:ext cx="4016570" cy="2785000"/>
          </a:xfrm>
          <a:prstGeom prst="rect">
            <a:avLst/>
          </a:prstGeom>
        </p:spPr>
      </p:pic>
      <p:sp>
        <p:nvSpPr>
          <p:cNvPr id="17" name="Rechthoek 16">
            <a:extLst>
              <a:ext uri="{FF2B5EF4-FFF2-40B4-BE49-F238E27FC236}">
                <a16:creationId xmlns:a16="http://schemas.microsoft.com/office/drawing/2014/main" id="{BAD18AE0-0ABA-DA69-4DAD-771DFCC14B71}"/>
              </a:ext>
            </a:extLst>
          </p:cNvPr>
          <p:cNvSpPr/>
          <p:nvPr/>
        </p:nvSpPr>
        <p:spPr>
          <a:xfrm>
            <a:off x="2797327" y="2617541"/>
            <a:ext cx="420693" cy="449510"/>
          </a:xfrm>
          <a:prstGeom prst="rect">
            <a:avLst/>
          </a:prstGeom>
          <a:solidFill>
            <a:schemeClr val="accent1">
              <a:alpha val="3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EAF0A55A-B919-36F0-9426-E4DC0AF2380E}"/>
              </a:ext>
            </a:extLst>
          </p:cNvPr>
          <p:cNvSpPr/>
          <p:nvPr/>
        </p:nvSpPr>
        <p:spPr>
          <a:xfrm>
            <a:off x="1393371" y="2579914"/>
            <a:ext cx="420693" cy="497241"/>
          </a:xfrm>
          <a:prstGeom prst="rect">
            <a:avLst/>
          </a:prstGeom>
          <a:solidFill>
            <a:schemeClr val="accent1">
              <a:alpha val="3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8D8CC587-0ED4-6476-CB68-BB53EEDF0A60}"/>
              </a:ext>
            </a:extLst>
          </p:cNvPr>
          <p:cNvSpPr/>
          <p:nvPr/>
        </p:nvSpPr>
        <p:spPr>
          <a:xfrm>
            <a:off x="1387584" y="3077155"/>
            <a:ext cx="654408" cy="127143"/>
          </a:xfrm>
          <a:prstGeom prst="rect">
            <a:avLst/>
          </a:prstGeom>
          <a:solidFill>
            <a:schemeClr val="accent1">
              <a:alpha val="3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1F606959-BA5F-3726-03C5-48306563754D}"/>
              </a:ext>
            </a:extLst>
          </p:cNvPr>
          <p:cNvSpPr/>
          <p:nvPr/>
        </p:nvSpPr>
        <p:spPr>
          <a:xfrm>
            <a:off x="2585687" y="3077155"/>
            <a:ext cx="654408" cy="127143"/>
          </a:xfrm>
          <a:prstGeom prst="rect">
            <a:avLst/>
          </a:prstGeom>
          <a:solidFill>
            <a:schemeClr val="accent1">
              <a:alpha val="3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45CC6EF5-8E36-41B7-A43A-80011B7C8516}"/>
              </a:ext>
            </a:extLst>
          </p:cNvPr>
          <p:cNvSpPr/>
          <p:nvPr/>
        </p:nvSpPr>
        <p:spPr>
          <a:xfrm>
            <a:off x="2025570" y="3243946"/>
            <a:ext cx="587001" cy="127670"/>
          </a:xfrm>
          <a:prstGeom prst="rect">
            <a:avLst/>
          </a:prstGeom>
          <a:solidFill>
            <a:schemeClr val="accent1">
              <a:alpha val="3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60156296-0601-3E3C-C926-AB0EEEA8315A}"/>
              </a:ext>
            </a:extLst>
          </p:cNvPr>
          <p:cNvSpPr/>
          <p:nvPr/>
        </p:nvSpPr>
        <p:spPr>
          <a:xfrm>
            <a:off x="2033449" y="3077154"/>
            <a:ext cx="96293" cy="183657"/>
          </a:xfrm>
          <a:prstGeom prst="rect">
            <a:avLst/>
          </a:prstGeom>
          <a:solidFill>
            <a:schemeClr val="accent1">
              <a:alpha val="3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0F255435-A654-BBF0-0602-2F481B936F49}"/>
              </a:ext>
            </a:extLst>
          </p:cNvPr>
          <p:cNvSpPr/>
          <p:nvPr/>
        </p:nvSpPr>
        <p:spPr>
          <a:xfrm>
            <a:off x="2517494" y="3077155"/>
            <a:ext cx="78812" cy="183657"/>
          </a:xfrm>
          <a:prstGeom prst="rect">
            <a:avLst/>
          </a:prstGeom>
          <a:solidFill>
            <a:schemeClr val="accent1">
              <a:alpha val="3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ekstvak 28">
            <a:extLst>
              <a:ext uri="{FF2B5EF4-FFF2-40B4-BE49-F238E27FC236}">
                <a16:creationId xmlns:a16="http://schemas.microsoft.com/office/drawing/2014/main" id="{457A0F5D-479E-1765-1A1A-048A9C4551BE}"/>
              </a:ext>
            </a:extLst>
          </p:cNvPr>
          <p:cNvSpPr txBox="1"/>
          <p:nvPr/>
        </p:nvSpPr>
        <p:spPr>
          <a:xfrm>
            <a:off x="3022600" y="3556000"/>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99314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7" grpId="0" animBg="1"/>
      <p:bldP spid="18" grpId="0" animBg="1"/>
      <p:bldP spid="24" grpId="0" animBg="1"/>
      <p:bldP spid="25" grpId="0" animBg="1"/>
      <p:bldP spid="26"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4F2E744-616F-4EDE-1ED1-82046DA883AA}"/>
              </a:ext>
            </a:extLst>
          </p:cNvPr>
          <p:cNvPicPr>
            <a:picLocks noChangeAspect="1"/>
          </p:cNvPicPr>
          <p:nvPr/>
        </p:nvPicPr>
        <p:blipFill>
          <a:blip r:embed="rId3"/>
          <a:stretch>
            <a:fillRect/>
          </a:stretch>
        </p:blipFill>
        <p:spPr>
          <a:xfrm>
            <a:off x="3320143" y="0"/>
            <a:ext cx="8871857" cy="6786970"/>
          </a:xfrm>
          <a:prstGeom prst="rect">
            <a:avLst/>
          </a:prstGeom>
          <a:noFill/>
        </p:spPr>
      </p:pic>
    </p:spTree>
    <p:extLst>
      <p:ext uri="{BB962C8B-B14F-4D97-AF65-F5344CB8AC3E}">
        <p14:creationId xmlns:p14="http://schemas.microsoft.com/office/powerpoint/2010/main" val="3590740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73722-5FB4-D1AE-C602-04E8692525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0FB90D-55BF-08A4-A7C6-A1A4E207D228}"/>
              </a:ext>
            </a:extLst>
          </p:cNvPr>
          <p:cNvSpPr>
            <a:spLocks noGrp="1"/>
          </p:cNvSpPr>
          <p:nvPr>
            <p:ph type="title"/>
          </p:nvPr>
        </p:nvSpPr>
        <p:spPr>
          <a:xfrm>
            <a:off x="1001340" y="413405"/>
            <a:ext cx="11190660" cy="360000"/>
          </a:xfrm>
        </p:spPr>
        <p:txBody>
          <a:bodyPr/>
          <a:lstStyle/>
          <a:p>
            <a:r>
              <a:rPr lang="nl-NL" sz="3200" dirty="0" err="1"/>
              <a:t>Bouwweg</a:t>
            </a:r>
            <a:r>
              <a:rPr lang="nl-NL" sz="3200" dirty="0"/>
              <a:t> open voor inhuizen    </a:t>
            </a:r>
            <a:endParaRPr lang="nl-NL" sz="3200" noProof="0" dirty="0"/>
          </a:p>
        </p:txBody>
      </p:sp>
      <p:sp>
        <p:nvSpPr>
          <p:cNvPr id="6" name="Tijdelijke aanduiding voor inhoud 5">
            <a:extLst>
              <a:ext uri="{FF2B5EF4-FFF2-40B4-BE49-F238E27FC236}">
                <a16:creationId xmlns:a16="http://schemas.microsoft.com/office/drawing/2014/main" id="{2DA998A0-841D-4562-F66D-13CF011AC6E6}"/>
              </a:ext>
            </a:extLst>
          </p:cNvPr>
          <p:cNvSpPr>
            <a:spLocks noGrp="1"/>
          </p:cNvSpPr>
          <p:nvPr>
            <p:ph type="body" sz="quarter" idx="13"/>
          </p:nvPr>
        </p:nvSpPr>
        <p:spPr>
          <a:xfrm>
            <a:off x="3691412" y="2044913"/>
            <a:ext cx="9095509" cy="3005552"/>
          </a:xfrm>
        </p:spPr>
        <p:txBody>
          <a:bodyPr vert="horz" lIns="0" tIns="0" rIns="0" bIns="0" rtlCol="0" anchor="t">
            <a:noAutofit/>
          </a:bodyPr>
          <a:lstStyle/>
          <a:p>
            <a:pPr fontAlgn="base"/>
            <a:r>
              <a:rPr lang="nl-NL" dirty="0"/>
              <a:t>- Gemeente stelt de </a:t>
            </a:r>
            <a:r>
              <a:rPr lang="nl-NL" dirty="0" err="1"/>
              <a:t>bouwweg</a:t>
            </a:r>
            <a:r>
              <a:rPr lang="nl-NL" dirty="0"/>
              <a:t> open.</a:t>
            </a:r>
          </a:p>
          <a:p>
            <a:pPr fontAlgn="base"/>
            <a:r>
              <a:rPr lang="nl-NL" dirty="0"/>
              <a:t>- Er zijn verkeersregelaars aanwezig tijdens de verhuisdagen voor openen </a:t>
            </a:r>
            <a:r>
              <a:rPr lang="nl-NL" dirty="0" err="1"/>
              <a:t>bouwhek</a:t>
            </a:r>
            <a:r>
              <a:rPr lang="nl-NL" dirty="0"/>
              <a:t>,</a:t>
            </a:r>
          </a:p>
          <a:p>
            <a:pPr fontAlgn="base"/>
            <a:r>
              <a:rPr lang="nl-NL" dirty="0"/>
              <a:t>- 3 verhuisdagen per week om te verhuizen met auto/busje. </a:t>
            </a:r>
          </a:p>
          <a:p>
            <a:pPr fontAlgn="base"/>
            <a:r>
              <a:rPr lang="nl-NL" dirty="0"/>
              <a:t>   Aanvullende informatie / openingstijden bij overdracht van de sleutels. </a:t>
            </a:r>
          </a:p>
          <a:p>
            <a:pPr fontAlgn="base"/>
            <a:r>
              <a:rPr lang="nl-NL" dirty="0"/>
              <a:t>- Rochdale medewerker ziet erop toe dat de eindtijd wordt gerespecteerd. </a:t>
            </a:r>
          </a:p>
          <a:p>
            <a:pPr fontAlgn="base"/>
            <a:r>
              <a:rPr lang="nl-NL" dirty="0"/>
              <a:t>- Uiterlijk 15.45 uur bouwterrein verlaten. 16.00 uur hek dicht … auto’s er niet meer uit! </a:t>
            </a:r>
          </a:p>
          <a:p>
            <a:pPr fontAlgn="base"/>
            <a:r>
              <a:rPr lang="nl-NL" dirty="0"/>
              <a:t>- Woonblok is altijd bereikbaar via looppad.  </a:t>
            </a:r>
          </a:p>
          <a:p>
            <a:pPr marL="285750" indent="-285750" fontAlgn="base">
              <a:buFontTx/>
              <a:buChar char="-"/>
            </a:pPr>
            <a:endParaRPr lang="nl-NL" dirty="0"/>
          </a:p>
          <a:p>
            <a:pPr marL="342900" indent="-342900" fontAlgn="base">
              <a:buFontTx/>
              <a:buChar char="-"/>
            </a:pPr>
            <a:endParaRPr lang="nl-NL" sz="2000" dirty="0"/>
          </a:p>
        </p:txBody>
      </p:sp>
      <p:pic>
        <p:nvPicPr>
          <p:cNvPr id="4" name="Afbeelding 3">
            <a:extLst>
              <a:ext uri="{FF2B5EF4-FFF2-40B4-BE49-F238E27FC236}">
                <a16:creationId xmlns:a16="http://schemas.microsoft.com/office/drawing/2014/main" id="{34435323-86A4-285D-6623-40AF5F26DF14}"/>
              </a:ext>
            </a:extLst>
          </p:cNvPr>
          <p:cNvPicPr>
            <a:picLocks noChangeAspect="1"/>
          </p:cNvPicPr>
          <p:nvPr/>
        </p:nvPicPr>
        <p:blipFill>
          <a:blip r:embed="rId2"/>
          <a:stretch>
            <a:fillRect/>
          </a:stretch>
        </p:blipFill>
        <p:spPr>
          <a:xfrm>
            <a:off x="216295" y="2199677"/>
            <a:ext cx="3207389" cy="2458645"/>
          </a:xfrm>
          <a:prstGeom prst="rect">
            <a:avLst/>
          </a:prstGeom>
        </p:spPr>
      </p:pic>
    </p:spTree>
    <p:extLst>
      <p:ext uri="{BB962C8B-B14F-4D97-AF65-F5344CB8AC3E}">
        <p14:creationId xmlns:p14="http://schemas.microsoft.com/office/powerpoint/2010/main" val="1919765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222380-701A-9E3A-9537-3E8BC2B1F193}"/>
              </a:ext>
            </a:extLst>
          </p:cNvPr>
          <p:cNvSpPr txBox="1"/>
          <p:nvPr/>
        </p:nvSpPr>
        <p:spPr>
          <a:xfrm>
            <a:off x="927648" y="370745"/>
            <a:ext cx="1116736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200" dirty="0">
                <a:latin typeface="+mj-lt"/>
                <a:ea typeface="+mj-ea"/>
                <a:cs typeface="+mj-cs"/>
              </a:rPr>
              <a:t>De buurt en voorzieningen</a:t>
            </a:r>
          </a:p>
          <a:p>
            <a:r>
              <a:rPr lang="nl-NL" sz="3200" dirty="0">
                <a:latin typeface="+mj-lt"/>
                <a:ea typeface="+mj-ea"/>
                <a:cs typeface="+mj-cs"/>
              </a:rPr>
              <a:t>Thomas </a:t>
            </a:r>
            <a:r>
              <a:rPr lang="nl-NL" sz="3200" dirty="0" err="1">
                <a:latin typeface="+mj-lt"/>
                <a:ea typeface="+mj-ea"/>
                <a:cs typeface="+mj-cs"/>
              </a:rPr>
              <a:t>Bokeloh</a:t>
            </a:r>
            <a:r>
              <a:rPr lang="nl-NL" sz="3200" dirty="0">
                <a:latin typeface="+mj-lt"/>
                <a:ea typeface="+mj-ea"/>
                <a:cs typeface="+mj-cs"/>
              </a:rPr>
              <a:t> directie Grond en Ontwikkeling </a:t>
            </a:r>
            <a:endParaRPr lang="en-US" sz="3200" dirty="0">
              <a:latin typeface="+mj-lt"/>
              <a:ea typeface="+mj-ea"/>
              <a:cs typeface="+mj-cs"/>
            </a:endParaRPr>
          </a:p>
        </p:txBody>
      </p:sp>
      <p:sp>
        <p:nvSpPr>
          <p:cNvPr id="3" name="Tijdelijke aanduiding voor tekst 2">
            <a:extLst>
              <a:ext uri="{FF2B5EF4-FFF2-40B4-BE49-F238E27FC236}">
                <a16:creationId xmlns:a16="http://schemas.microsoft.com/office/drawing/2014/main" id="{1080BFA3-D491-AB28-146C-1229B9BF465C}"/>
              </a:ext>
            </a:extLst>
          </p:cNvPr>
          <p:cNvSpPr>
            <a:spLocks noGrp="1"/>
          </p:cNvSpPr>
          <p:nvPr>
            <p:ph type="body" sz="quarter" idx="13"/>
          </p:nvPr>
        </p:nvSpPr>
        <p:spPr>
          <a:xfrm>
            <a:off x="1022555" y="2300748"/>
            <a:ext cx="8817636" cy="3029360"/>
          </a:xfrm>
        </p:spPr>
        <p:txBody>
          <a:bodyPr/>
          <a:lstStyle/>
          <a:p>
            <a:endParaRPr lang="nl-NL" dirty="0"/>
          </a:p>
          <a:p>
            <a:endParaRPr lang="nl-NL" dirty="0"/>
          </a:p>
          <a:p>
            <a:endParaRPr lang="nl-NL" i="1" dirty="0"/>
          </a:p>
          <a:p>
            <a:endParaRPr lang="nl-NL" i="1" dirty="0"/>
          </a:p>
          <a:p>
            <a:pPr marL="285750" indent="-285750">
              <a:buFont typeface="Calibri"/>
              <a:buChar char="-"/>
            </a:pPr>
            <a:endParaRPr lang="nl-NL" dirty="0"/>
          </a:p>
          <a:p>
            <a:br>
              <a:rPr lang="nl-NL" dirty="0"/>
            </a:br>
            <a:endParaRPr lang="nl-NL" dirty="0"/>
          </a:p>
          <a:p>
            <a:endParaRPr lang="nl-NL" dirty="0"/>
          </a:p>
          <a:p>
            <a:endParaRPr lang="nl-NL" dirty="0"/>
          </a:p>
          <a:p>
            <a:endParaRPr lang="nl-NL" dirty="0"/>
          </a:p>
        </p:txBody>
      </p:sp>
      <p:pic>
        <p:nvPicPr>
          <p:cNvPr id="5" name="Afbeelding 4" descr="Afbeelding met kleding, tekening, person, persoon&#10;&#10;Door AI gegenereerde inhoud is mogelijk onjuist.">
            <a:extLst>
              <a:ext uri="{FF2B5EF4-FFF2-40B4-BE49-F238E27FC236}">
                <a16:creationId xmlns:a16="http://schemas.microsoft.com/office/drawing/2014/main" id="{254488DC-62B1-0DD0-A061-474FF4DC5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4817" y="2137181"/>
            <a:ext cx="5750211" cy="5453921"/>
          </a:xfrm>
          <a:prstGeom prst="rect">
            <a:avLst/>
          </a:prstGeom>
        </p:spPr>
      </p:pic>
    </p:spTree>
    <p:extLst>
      <p:ext uri="{BB962C8B-B14F-4D97-AF65-F5344CB8AC3E}">
        <p14:creationId xmlns:p14="http://schemas.microsoft.com/office/powerpoint/2010/main" val="3110447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Luchtfotografie, Vogelperspectief, huis&#10;&#10;Automatisch gegenereerde beschrijving">
            <a:extLst>
              <a:ext uri="{FF2B5EF4-FFF2-40B4-BE49-F238E27FC236}">
                <a16:creationId xmlns:a16="http://schemas.microsoft.com/office/drawing/2014/main" id="{8199783A-C58A-D767-A5C9-4B6233EFF38E}"/>
              </a:ext>
            </a:extLst>
          </p:cNvPr>
          <p:cNvPicPr>
            <a:picLocks noChangeAspect="1"/>
          </p:cNvPicPr>
          <p:nvPr/>
        </p:nvPicPr>
        <p:blipFill>
          <a:blip r:embed="rId3">
            <a:extLst>
              <a:ext uri="{28A0092B-C50C-407E-A947-70E740481C1C}">
                <a14:useLocalDpi xmlns:a14="http://schemas.microsoft.com/office/drawing/2010/main" val="0"/>
              </a:ext>
            </a:extLst>
          </a:blip>
          <a:srcRect t="25017"/>
          <a:stretch>
            <a:fillRect/>
          </a:stretch>
        </p:blipFill>
        <p:spPr>
          <a:xfrm>
            <a:off x="11859" y="10159"/>
            <a:ext cx="12205526" cy="6846013"/>
          </a:xfrm>
          <a:prstGeom prst="rect">
            <a:avLst/>
          </a:prstGeom>
        </p:spPr>
      </p:pic>
      <p:sp>
        <p:nvSpPr>
          <p:cNvPr id="4" name="Titel 1">
            <a:extLst>
              <a:ext uri="{FF2B5EF4-FFF2-40B4-BE49-F238E27FC236}">
                <a16:creationId xmlns:a16="http://schemas.microsoft.com/office/drawing/2014/main" id="{FCD9094E-BAEF-4963-98C6-F7C1DDC9B714}"/>
              </a:ext>
            </a:extLst>
          </p:cNvPr>
          <p:cNvSpPr txBox="1">
            <a:spLocks/>
          </p:cNvSpPr>
          <p:nvPr/>
        </p:nvSpPr>
        <p:spPr>
          <a:xfrm>
            <a:off x="3111500" y="190572"/>
            <a:ext cx="8919264" cy="759388"/>
          </a:xfrm>
          <a:prstGeom prst="rect">
            <a:avLst/>
          </a:prstGeom>
          <a:solidFill>
            <a:srgbClr val="FFFF00"/>
          </a:solidFill>
          <a:ln>
            <a:solidFill>
              <a:schemeClr val="tx1"/>
            </a:solidFill>
          </a:ln>
        </p:spPr>
        <p:txBody>
          <a:bodyPr lIns="91440" tIns="45720" rIns="91440" bIns="45720" anchor="t">
            <a:noAutofit/>
          </a:bodyPr>
          <a:lstStyle>
            <a:lvl1pPr algn="l" defTabSz="914400" rtl="0" eaLnBrk="1" latinLnBrk="0" hangingPunct="1">
              <a:spcBef>
                <a:spcPct val="0"/>
              </a:spcBef>
              <a:buNone/>
              <a:defRPr sz="4200" b="1" kern="1200">
                <a:solidFill>
                  <a:schemeClr val="tx1"/>
                </a:solidFill>
                <a:latin typeface="Calibri" panose="020F0502020204030204" pitchFamily="34" charset="0"/>
                <a:ea typeface="+mj-ea"/>
                <a:cs typeface="Calibri" panose="020F0502020204030204" pitchFamily="34" charset="0"/>
              </a:defRPr>
            </a:lvl1pPr>
          </a:lstStyle>
          <a:p>
            <a:pPr algn="ctr"/>
            <a:r>
              <a:rPr lang="nl-NL" sz="4000" b="0" dirty="0">
                <a:latin typeface="Calibri"/>
                <a:ea typeface="Calibri"/>
                <a:cs typeface="Calibri"/>
              </a:rPr>
              <a:t>Doorkijk Gebiedsontwikkeling Zuidas 2026</a:t>
            </a:r>
            <a:br>
              <a:rPr lang="nl-NL" sz="4000" b="0" dirty="0"/>
            </a:br>
            <a:endParaRPr lang="nl-NL" sz="7200" b="0" dirty="0"/>
          </a:p>
        </p:txBody>
      </p:sp>
      <p:sp>
        <p:nvSpPr>
          <p:cNvPr id="2" name="TextBox 1">
            <a:extLst>
              <a:ext uri="{FF2B5EF4-FFF2-40B4-BE49-F238E27FC236}">
                <a16:creationId xmlns:a16="http://schemas.microsoft.com/office/drawing/2014/main" id="{570D43F6-B6F8-9BC2-983C-DEEFDE4F5373}"/>
              </a:ext>
            </a:extLst>
          </p:cNvPr>
          <p:cNvSpPr txBox="1"/>
          <p:nvPr/>
        </p:nvSpPr>
        <p:spPr>
          <a:xfrm>
            <a:off x="9605064" y="6302683"/>
            <a:ext cx="2476500" cy="523220"/>
          </a:xfrm>
          <a:prstGeom prst="rect">
            <a:avLst/>
          </a:prstGeom>
          <a:solidFill>
            <a:srgbClr val="FFFF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highlight>
                  <a:srgbClr val="FFFF00"/>
                </a:highlight>
                <a:ea typeface="Calibri"/>
                <a:cs typeface="Calibri"/>
              </a:rPr>
              <a:t>28 </a:t>
            </a:r>
            <a:r>
              <a:rPr lang="en-US" sz="2800" dirty="0" err="1">
                <a:highlight>
                  <a:srgbClr val="FFFF00"/>
                </a:highlight>
                <a:ea typeface="Calibri"/>
                <a:cs typeface="Calibri"/>
              </a:rPr>
              <a:t>januari</a:t>
            </a:r>
            <a:r>
              <a:rPr lang="en-US" sz="2800" dirty="0">
                <a:highlight>
                  <a:srgbClr val="FFFF00"/>
                </a:highlight>
                <a:ea typeface="Calibri"/>
                <a:cs typeface="Calibri"/>
              </a:rPr>
              <a:t> 2026</a:t>
            </a:r>
          </a:p>
        </p:txBody>
      </p:sp>
    </p:spTree>
    <p:extLst>
      <p:ext uri="{BB962C8B-B14F-4D97-AF65-F5344CB8AC3E}">
        <p14:creationId xmlns:p14="http://schemas.microsoft.com/office/powerpoint/2010/main" val="1580064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C36EC-B227-A185-914B-A7E920561527}"/>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F22F3540-CE7B-4051-BC8A-38BCA76D4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9450"/>
            <a:ext cx="12192000" cy="5499099"/>
          </a:xfrm>
          <a:prstGeom prst="rect">
            <a:avLst/>
          </a:prstGeom>
        </p:spPr>
      </p:pic>
      <p:sp>
        <p:nvSpPr>
          <p:cNvPr id="3" name="Tijdelijke aanduiding voor tekst 2">
            <a:extLst>
              <a:ext uri="{FF2B5EF4-FFF2-40B4-BE49-F238E27FC236}">
                <a16:creationId xmlns:a16="http://schemas.microsoft.com/office/drawing/2014/main" id="{CA0D13E8-B5EC-6A70-14AC-00F400E65C89}"/>
              </a:ext>
            </a:extLst>
          </p:cNvPr>
          <p:cNvSpPr txBox="1">
            <a:spLocks/>
          </p:cNvSpPr>
          <p:nvPr/>
        </p:nvSpPr>
        <p:spPr>
          <a:xfrm>
            <a:off x="6494585" y="177407"/>
            <a:ext cx="5512171" cy="626556"/>
          </a:xfrm>
          <a:prstGeom prst="rect">
            <a:avLst/>
          </a:prstGeom>
          <a:solidFill>
            <a:srgbClr val="FFFF00"/>
          </a:solidFill>
          <a:ln>
            <a:solidFill>
              <a:schemeClr val="tx1"/>
            </a:solidFill>
          </a:ln>
        </p:spPr>
        <p:txBody>
          <a:bodyPr vert="horz" lIns="0" tIns="0" rIns="0" bIns="0" rtlCol="0" anchor="t">
            <a:noAutofit/>
          </a:bodyPr>
          <a:lstStyle>
            <a:lvl1pPr marL="0" indent="0" algn="l" defTabSz="914400" rtl="0" eaLnBrk="1" latinLnBrk="0" hangingPunct="1">
              <a:spcBef>
                <a:spcPts val="0"/>
              </a:spcBef>
              <a:buFont typeface="Arial" panose="020B0604020202020204" pitchFamily="34" charset="0"/>
              <a:buNone/>
              <a:defRPr sz="2200" b="1" kern="1200" baseline="0">
                <a:solidFill>
                  <a:schemeClr val="tx1"/>
                </a:solidFill>
                <a:latin typeface="Calibri" panose="020F0502020204030204" pitchFamily="34" charset="0"/>
                <a:ea typeface="+mn-ea"/>
                <a:cs typeface="Calibri" panose="020F0502020204030204" pitchFamily="34" charset="0"/>
              </a:defRPr>
            </a:lvl1pPr>
            <a:lvl2pPr marL="36004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53975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720090"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899795" indent="-179705" algn="l" defTabSz="914400" rtl="0" eaLnBrk="1" latinLnBrk="0" hangingPunct="1">
              <a:spcBef>
                <a:spcPts val="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nl-NL" sz="4000" b="0" dirty="0">
                <a:latin typeface="Calibri"/>
                <a:ea typeface="Calibri"/>
                <a:cs typeface="Calibri"/>
              </a:rPr>
              <a:t>Deelgebieden Zuidas 2002</a:t>
            </a:r>
          </a:p>
        </p:txBody>
      </p:sp>
    </p:spTree>
    <p:extLst>
      <p:ext uri="{BB962C8B-B14F-4D97-AF65-F5344CB8AC3E}">
        <p14:creationId xmlns:p14="http://schemas.microsoft.com/office/powerpoint/2010/main" val="1884863668"/>
      </p:ext>
    </p:extLst>
  </p:cSld>
  <p:clrMapOvr>
    <a:masterClrMapping/>
  </p:clrMapOvr>
</p:sld>
</file>

<file path=ppt/theme/theme1.xml><?xml version="1.0" encoding="utf-8"?>
<a:theme xmlns:a="http://schemas.openxmlformats.org/drawingml/2006/main" name="Tekst naast gekleurd vlak">
  <a:themeElements>
    <a:clrScheme name="Rochdale">
      <a:dk1>
        <a:srgbClr val="151512"/>
      </a:dk1>
      <a:lt1>
        <a:sysClr val="window" lastClr="FFFFFF"/>
      </a:lt1>
      <a:dk2>
        <a:srgbClr val="151512"/>
      </a:dk2>
      <a:lt2>
        <a:srgbClr val="FFFFFF"/>
      </a:lt2>
      <a:accent1>
        <a:srgbClr val="C8102E"/>
      </a:accent1>
      <a:accent2>
        <a:srgbClr val="006370"/>
      </a:accent2>
      <a:accent3>
        <a:srgbClr val="CFD1B8"/>
      </a:accent3>
      <a:accent4>
        <a:srgbClr val="64B2BE"/>
      </a:accent4>
      <a:accent5>
        <a:srgbClr val="DECA77"/>
      </a:accent5>
      <a:accent6>
        <a:srgbClr val="EF463E"/>
      </a:accent6>
      <a:hlink>
        <a:srgbClr val="151512"/>
      </a:hlink>
      <a:folHlink>
        <a:srgbClr val="151512"/>
      </a:folHlink>
    </a:clrScheme>
    <a:fontScheme name="Aangepast 1">
      <a:majorFont>
        <a:latin typeface="Source Sans Pro SemiBold"/>
        <a:ea typeface=""/>
        <a:cs typeface=""/>
      </a:majorFont>
      <a:minorFont>
        <a:latin typeface="Source Sans Pro"/>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03-Basispresentatie-Rochdale-V01.pptx" id="{41F1FFFC-D424-46F2-AC26-490A052B45B3}" vid="{AA6E0C28-4168-41B9-AB08-4391CE628334}"/>
    </a:ext>
  </a:extLst>
</a:theme>
</file>

<file path=ppt/theme/theme2.xml><?xml version="1.0" encoding="utf-8"?>
<a:theme xmlns:a="http://schemas.openxmlformats.org/drawingml/2006/main" name="Tekst op gekleurd vlak">
  <a:themeElements>
    <a:clrScheme name="Rochdale">
      <a:dk1>
        <a:srgbClr val="151512"/>
      </a:dk1>
      <a:lt1>
        <a:sysClr val="window" lastClr="FFFFFF"/>
      </a:lt1>
      <a:dk2>
        <a:srgbClr val="151512"/>
      </a:dk2>
      <a:lt2>
        <a:srgbClr val="FFFFFF"/>
      </a:lt2>
      <a:accent1>
        <a:srgbClr val="C8102E"/>
      </a:accent1>
      <a:accent2>
        <a:srgbClr val="006370"/>
      </a:accent2>
      <a:accent3>
        <a:srgbClr val="CFD1B8"/>
      </a:accent3>
      <a:accent4>
        <a:srgbClr val="64B2BE"/>
      </a:accent4>
      <a:accent5>
        <a:srgbClr val="DECA77"/>
      </a:accent5>
      <a:accent6>
        <a:srgbClr val="EF463E"/>
      </a:accent6>
      <a:hlink>
        <a:srgbClr val="151512"/>
      </a:hlink>
      <a:folHlink>
        <a:srgbClr val="151512"/>
      </a:folHlink>
    </a:clrScheme>
    <a:fontScheme name="Aangepast 1">
      <a:majorFont>
        <a:latin typeface="Source Sans Pro SemiBold"/>
        <a:ea typeface=""/>
        <a:cs typeface=""/>
      </a:majorFont>
      <a:minorFont>
        <a:latin typeface="Source Sans Pro"/>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03-Basispresentatie-Rochdale-V01.pptx" id="{41F1FFFC-D424-46F2-AC26-490A052B45B3}" vid="{6739F8B0-1AFF-43C7-9ADB-93B6A55AD31C}"/>
    </a:ext>
  </a:extLst>
</a:theme>
</file>

<file path=ppt/theme/theme3.xml><?xml version="1.0" encoding="utf-8"?>
<a:theme xmlns:a="http://schemas.openxmlformats.org/drawingml/2006/main" name="Titel- en Einddia">
  <a:themeElements>
    <a:clrScheme name="Rochdale">
      <a:dk1>
        <a:srgbClr val="151512"/>
      </a:dk1>
      <a:lt1>
        <a:sysClr val="window" lastClr="FFFFFF"/>
      </a:lt1>
      <a:dk2>
        <a:srgbClr val="151512"/>
      </a:dk2>
      <a:lt2>
        <a:srgbClr val="FFFFFF"/>
      </a:lt2>
      <a:accent1>
        <a:srgbClr val="C8102E"/>
      </a:accent1>
      <a:accent2>
        <a:srgbClr val="006370"/>
      </a:accent2>
      <a:accent3>
        <a:srgbClr val="CFD1B8"/>
      </a:accent3>
      <a:accent4>
        <a:srgbClr val="64B2BE"/>
      </a:accent4>
      <a:accent5>
        <a:srgbClr val="DECA77"/>
      </a:accent5>
      <a:accent6>
        <a:srgbClr val="EF463E"/>
      </a:accent6>
      <a:hlink>
        <a:srgbClr val="151512"/>
      </a:hlink>
      <a:folHlink>
        <a:srgbClr val="151512"/>
      </a:folHlink>
    </a:clrScheme>
    <a:fontScheme name="Aangepast 1">
      <a:majorFont>
        <a:latin typeface="Source Sans Pro SemiBold"/>
        <a:ea typeface=""/>
        <a:cs typeface=""/>
      </a:majorFont>
      <a:minorFont>
        <a:latin typeface="Source Sans Pro"/>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03-Basispresentatie-Rochdale-V01.pptx" id="{41F1FFFC-D424-46F2-AC26-490A052B45B3}" vid="{3D7B6833-BA33-4DF2-82DD-580407B0EFEE}"/>
    </a:ext>
  </a:extLst>
</a:theme>
</file>

<file path=ppt/theme/theme4.xml><?xml version="1.0" encoding="utf-8"?>
<a:theme xmlns:a="http://schemas.openxmlformats.org/drawingml/2006/main" name="Quote">
  <a:themeElements>
    <a:clrScheme name="Rochdale">
      <a:dk1>
        <a:srgbClr val="151512"/>
      </a:dk1>
      <a:lt1>
        <a:sysClr val="window" lastClr="FFFFFF"/>
      </a:lt1>
      <a:dk2>
        <a:srgbClr val="151512"/>
      </a:dk2>
      <a:lt2>
        <a:srgbClr val="FFFFFF"/>
      </a:lt2>
      <a:accent1>
        <a:srgbClr val="C8102E"/>
      </a:accent1>
      <a:accent2>
        <a:srgbClr val="006370"/>
      </a:accent2>
      <a:accent3>
        <a:srgbClr val="CFD1B8"/>
      </a:accent3>
      <a:accent4>
        <a:srgbClr val="64B2BE"/>
      </a:accent4>
      <a:accent5>
        <a:srgbClr val="DECA77"/>
      </a:accent5>
      <a:accent6>
        <a:srgbClr val="EF463E"/>
      </a:accent6>
      <a:hlink>
        <a:srgbClr val="151512"/>
      </a:hlink>
      <a:folHlink>
        <a:srgbClr val="151512"/>
      </a:folHlink>
    </a:clrScheme>
    <a:fontScheme name="Aangepast 1">
      <a:majorFont>
        <a:latin typeface="Source Sans Pro SemiBold"/>
        <a:ea typeface=""/>
        <a:cs typeface=""/>
      </a:majorFont>
      <a:minorFont>
        <a:latin typeface="Source Sans Pro"/>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03-Basispresentatie-Rochdale-V01.pptx" id="{41F1FFFC-D424-46F2-AC26-490A052B45B3}" vid="{3E1CA8EA-8964-455F-8753-D6C566093641}"/>
    </a:ext>
  </a:extLst>
</a:theme>
</file>

<file path=ppt/theme/theme5.xml><?xml version="1.0" encoding="utf-8"?>
<a:theme xmlns:a="http://schemas.openxmlformats.org/drawingml/2006/main" name="TIPS VOOR SAMENSTELLEN PRESENTATIE">
  <a:themeElements>
    <a:clrScheme name="Aangepast 12">
      <a:dk1>
        <a:sysClr val="windowText" lastClr="000000"/>
      </a:dk1>
      <a:lt1>
        <a:sysClr val="window" lastClr="FFFFFF"/>
      </a:lt1>
      <a:dk2>
        <a:srgbClr val="44546A"/>
      </a:dk2>
      <a:lt2>
        <a:srgbClr val="E7E6E6"/>
      </a:lt2>
      <a:accent1>
        <a:srgbClr val="C000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03-Basispresentatie-Rochdale-V01.pptx" id="{41F1FFFC-D424-46F2-AC26-490A052B45B3}" vid="{5C4AFD43-434C-4F69-890D-29F6A602D8C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EF13E590076E47B631844C7082FFCA" ma:contentTypeVersion="16" ma:contentTypeDescription="Een nieuw document maken." ma:contentTypeScope="" ma:versionID="4f3ea59dee86cc14deeb85e2cafc46ba">
  <xsd:schema xmlns:xsd="http://www.w3.org/2001/XMLSchema" xmlns:xs="http://www.w3.org/2001/XMLSchema" xmlns:p="http://schemas.microsoft.com/office/2006/metadata/properties" xmlns:ns2="503d95bf-7726-496d-9803-715a994c2967" xmlns:ns3="9634cb06-eaa6-4c98-993e-74a3f5edf780" xmlns:ns4="32c92f90-57e2-46bb-8dde-5f25dbe1f3e8" targetNamespace="http://schemas.microsoft.com/office/2006/metadata/properties" ma:root="true" ma:fieldsID="dfd0266b369f5dd79b4ce001df93a3ad" ns2:_="" ns3:_="" ns4:_="">
    <xsd:import namespace="503d95bf-7726-496d-9803-715a994c2967"/>
    <xsd:import namespace="9634cb06-eaa6-4c98-993e-74a3f5edf780"/>
    <xsd:import namespace="32c92f90-57e2-46bb-8dde-5f25dbe1f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3d95bf-7726-496d-9803-715a994c29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e988d7d3-cf64-4887-8768-8be25e6b31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34cb06-eaa6-4c98-993e-74a3f5edf78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8dd6c16-2199-40fb-8c60-157c609d1d80}" ma:internalName="TaxCatchAll" ma:showField="CatchAllData" ma:web="32c92f90-57e2-46bb-8dde-5f25dbe1f3e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2c92f90-57e2-46bb-8dde-5f25dbe1f3e8" elementFormDefault="qualified">
    <xsd:import namespace="http://schemas.microsoft.com/office/2006/documentManagement/types"/>
    <xsd:import namespace="http://schemas.microsoft.com/office/infopath/2007/PartnerControls"/>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634cb06-eaa6-4c98-993e-74a3f5edf780" xsi:nil="true"/>
    <lcf76f155ced4ddcb4097134ff3c332f xmlns="503d95bf-7726-496d-9803-715a994c296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FE23F1-DA85-4187-9D17-049130E88C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3d95bf-7726-496d-9803-715a994c2967"/>
    <ds:schemaRef ds:uri="9634cb06-eaa6-4c98-993e-74a3f5edf780"/>
    <ds:schemaRef ds:uri="32c92f90-57e2-46bb-8dde-5f25dbe1f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0EBFA9-649E-4516-AA39-0A4E3FB07C93}">
  <ds:schemaRefs>
    <ds:schemaRef ds:uri="32c92f90-57e2-46bb-8dde-5f25dbe1f3e8"/>
    <ds:schemaRef ds:uri="http://purl.org/dc/terms/"/>
    <ds:schemaRef ds:uri="http://purl.org/dc/elements/1.1/"/>
    <ds:schemaRef ds:uri="http://purl.org/dc/dcmitype/"/>
    <ds:schemaRef ds:uri="http://schemas.microsoft.com/office/2006/documentManagement/types"/>
    <ds:schemaRef ds:uri="http://schemas.microsoft.com/office/2006/metadata/properties"/>
    <ds:schemaRef ds:uri="http://schemas.openxmlformats.org/package/2006/metadata/core-properties"/>
    <ds:schemaRef ds:uri="503d95bf-7726-496d-9803-715a994c2967"/>
    <ds:schemaRef ds:uri="http://schemas.microsoft.com/office/infopath/2007/PartnerControls"/>
    <ds:schemaRef ds:uri="9634cb06-eaa6-4c98-993e-74a3f5edf780"/>
    <ds:schemaRef ds:uri="http://www.w3.org/XML/1998/namespace"/>
  </ds:schemaRefs>
</ds:datastoreItem>
</file>

<file path=customXml/itemProps3.xml><?xml version="1.0" encoding="utf-8"?>
<ds:datastoreItem xmlns:ds="http://schemas.openxmlformats.org/officeDocument/2006/customXml" ds:itemID="{A27F2580-5E4F-49C2-977C-ACFB42B74F99}">
  <ds:schemaRefs>
    <ds:schemaRef ds:uri="http://schemas.microsoft.com/sharepoint/v3/contenttype/forms"/>
  </ds:schemaRefs>
</ds:datastoreItem>
</file>

<file path=docMetadata/LabelInfo.xml><?xml version="1.0" encoding="utf-8"?>
<clbl:labelList xmlns:clbl="http://schemas.microsoft.com/office/2020/mipLabelMetadata">
  <clbl:label id="{82ea5c6e-fbdc-47cc-a7b7-d98b89dd0fc1}" enabled="1" method="Standard" siteId="{36c39667-53c6-4804-ab3e-936ae296100a}" removed="0"/>
</clbl:labelList>
</file>

<file path=docProps/app.xml><?xml version="1.0" encoding="utf-8"?>
<Properties xmlns="http://schemas.openxmlformats.org/officeDocument/2006/extended-properties" xmlns:vt="http://schemas.openxmlformats.org/officeDocument/2006/docPropsVTypes">
  <Template>2203-Basispresentatie-Rochdale-V01</Template>
  <TotalTime>3872</TotalTime>
  <Words>1817</Words>
  <Application>Microsoft Office PowerPoint</Application>
  <PresentationFormat>Breedbeeld</PresentationFormat>
  <Paragraphs>220</Paragraphs>
  <Slides>29</Slides>
  <Notes>17</Notes>
  <HiddenSlides>0</HiddenSlides>
  <MMClips>0</MMClips>
  <ScaleCrop>false</ScaleCrop>
  <HeadingPairs>
    <vt:vector size="6" baseType="variant">
      <vt:variant>
        <vt:lpstr>Gebruikte lettertypen</vt:lpstr>
      </vt:variant>
      <vt:variant>
        <vt:i4>11</vt:i4>
      </vt:variant>
      <vt:variant>
        <vt:lpstr>Thema</vt:lpstr>
      </vt:variant>
      <vt:variant>
        <vt:i4>5</vt:i4>
      </vt:variant>
      <vt:variant>
        <vt:lpstr>Diatitels</vt:lpstr>
      </vt:variant>
      <vt:variant>
        <vt:i4>29</vt:i4>
      </vt:variant>
    </vt:vector>
  </HeadingPairs>
  <TitlesOfParts>
    <vt:vector size="45" baseType="lpstr">
      <vt:lpstr>Arial</vt:lpstr>
      <vt:lpstr>Arial Black</vt:lpstr>
      <vt:lpstr>Calibri</vt:lpstr>
      <vt:lpstr>Calibri Light</vt:lpstr>
      <vt:lpstr>Corbel</vt:lpstr>
      <vt:lpstr>hind-madurai</vt:lpstr>
      <vt:lpstr>Source Sans Pro</vt:lpstr>
      <vt:lpstr>Source Sans Pro Bold</vt:lpstr>
      <vt:lpstr>Source Sans Pro Light</vt:lpstr>
      <vt:lpstr>Source Sans Pro SemiBold</vt:lpstr>
      <vt:lpstr>Wingdings</vt:lpstr>
      <vt:lpstr>Tekst naast gekleurd vlak</vt:lpstr>
      <vt:lpstr>Tekst op gekleurd vlak</vt:lpstr>
      <vt:lpstr>Titel- en Einddia</vt:lpstr>
      <vt:lpstr>Quote</vt:lpstr>
      <vt:lpstr>TIPS VOOR SAMENSTELLEN PRESENTATIE</vt:lpstr>
      <vt:lpstr>PowerPoint-presentatie</vt:lpstr>
      <vt:lpstr>Welkom! Dit gaan we vandaag delen:</vt:lpstr>
      <vt:lpstr>Wie zijn wij? </vt:lpstr>
      <vt:lpstr>Het gebouw  Ephraim Abebe projectmanager Rochdale   </vt:lpstr>
      <vt:lpstr>PowerPoint-presentatie</vt:lpstr>
      <vt:lpstr>Bouwweg open voor inhuizen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 de slag in je woning </vt:lpstr>
      <vt:lpstr>Checklijst: dit moet je niet vergeten</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Karin Dell</dc:creator>
  <cp:lastModifiedBy>Robert Boekhout</cp:lastModifiedBy>
  <cp:revision>11</cp:revision>
  <cp:lastPrinted>2020-10-05T10:00:06Z</cp:lastPrinted>
  <dcterms:created xsi:type="dcterms:W3CDTF">2025-10-03T12:25:33Z</dcterms:created>
  <dcterms:modified xsi:type="dcterms:W3CDTF">2026-06-15T06:20:22Z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0x010100C3EF13E590076E47B631844C7082FFCA</vt:lpwstr>
  </property>
</Properties>
</file>